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3" saveSubsetFonts="1">
  <p:sldMasterIdLst>
    <p:sldMasterId id="2147485129" r:id="rId1"/>
  </p:sldMasterIdLst>
  <p:notesMasterIdLst>
    <p:notesMasterId r:id="rId31"/>
  </p:notesMasterIdLst>
  <p:handoutMasterIdLst>
    <p:handoutMasterId r:id="rId32"/>
  </p:handoutMasterIdLst>
  <p:sldIdLst>
    <p:sldId id="256" r:id="rId2"/>
    <p:sldId id="300" r:id="rId3"/>
    <p:sldId id="298" r:id="rId4"/>
    <p:sldId id="299" r:id="rId5"/>
    <p:sldId id="266" r:id="rId6"/>
    <p:sldId id="303" r:id="rId7"/>
    <p:sldId id="265" r:id="rId8"/>
    <p:sldId id="262" r:id="rId9"/>
    <p:sldId id="296" r:id="rId10"/>
    <p:sldId id="267" r:id="rId11"/>
    <p:sldId id="268" r:id="rId12"/>
    <p:sldId id="269" r:id="rId13"/>
    <p:sldId id="270" r:id="rId14"/>
    <p:sldId id="280" r:id="rId15"/>
    <p:sldId id="281" r:id="rId16"/>
    <p:sldId id="286" r:id="rId17"/>
    <p:sldId id="285" r:id="rId18"/>
    <p:sldId id="284" r:id="rId19"/>
    <p:sldId id="288" r:id="rId20"/>
    <p:sldId id="275" r:id="rId21"/>
    <p:sldId id="277" r:id="rId22"/>
    <p:sldId id="279" r:id="rId23"/>
    <p:sldId id="271" r:id="rId24"/>
    <p:sldId id="272" r:id="rId25"/>
    <p:sldId id="274" r:id="rId26"/>
    <p:sldId id="276" r:id="rId27"/>
    <p:sldId id="289" r:id="rId28"/>
    <p:sldId id="292" r:id="rId29"/>
    <p:sldId id="302"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rianna Coviello" initials="AC" lastIdx="0" clrIdx="0">
    <p:extLst>
      <p:ext uri="{19B8F6BF-5375-455C-9EA6-DF929625EA0E}">
        <p15:presenceInfo xmlns:p15="http://schemas.microsoft.com/office/powerpoint/2012/main" userId="" providerI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834B3"/>
    <a:srgbClr val="71C65A"/>
    <a:srgbClr val="1989C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72"/>
    <p:restoredTop sz="94599"/>
  </p:normalViewPr>
  <p:slideViewPr>
    <p:cSldViewPr snapToGrid="0" snapToObjects="1">
      <p:cViewPr>
        <p:scale>
          <a:sx n="96" d="100"/>
          <a:sy n="96" d="100"/>
        </p:scale>
        <p:origin x="984" y="376"/>
      </p:cViewPr>
      <p:guideLst>
        <p:guide orient="horz" pos="2160"/>
        <p:guide pos="2880"/>
      </p:guideLst>
    </p:cSldViewPr>
  </p:slideViewPr>
  <p:notesTextViewPr>
    <p:cViewPr>
      <p:scale>
        <a:sx n="40" d="100"/>
        <a:sy n="4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handoutMaster" Target="handoutMasters/handout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commentAuthors" Target="commentAuthors.xml"/><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8A74FF-AEDA-B149-B28D-5C6388AAC2B1}" type="doc">
      <dgm:prSet loTypeId="urn:microsoft.com/office/officeart/2005/8/layout/radial4" loCatId="" qsTypeId="urn:microsoft.com/office/officeart/2005/8/quickstyle/simple4" qsCatId="simple" csTypeId="urn:microsoft.com/office/officeart/2005/8/colors/accent1_2" csCatId="accent1" phldr="1"/>
      <dgm:spPr/>
      <dgm:t>
        <a:bodyPr/>
        <a:lstStyle/>
        <a:p>
          <a:endParaRPr lang="it-IT"/>
        </a:p>
      </dgm:t>
    </dgm:pt>
    <dgm:pt modelId="{96F125A6-C961-FB40-B857-5CD1259BB529}">
      <dgm:prSet phldrT="[Testo]"/>
      <dgm:spPr>
        <a:solidFill>
          <a:schemeClr val="accent2"/>
        </a:solidFill>
      </dgm:spPr>
      <dgm:t>
        <a:bodyPr/>
        <a:lstStyle/>
        <a:p>
          <a:r>
            <a:rPr lang="it-IT" dirty="0" smtClean="0"/>
            <a:t>Costruzione della conoscenza matematica</a:t>
          </a:r>
          <a:endParaRPr lang="it-IT" dirty="0"/>
        </a:p>
      </dgm:t>
    </dgm:pt>
    <dgm:pt modelId="{D66EDBFE-43A1-7B4A-85ED-1ED040A898BA}" type="parTrans" cxnId="{7A01DD77-B8AD-1C43-8AF2-3E19E3B3B0BB}">
      <dgm:prSet/>
      <dgm:spPr/>
      <dgm:t>
        <a:bodyPr/>
        <a:lstStyle/>
        <a:p>
          <a:endParaRPr lang="it-IT"/>
        </a:p>
      </dgm:t>
    </dgm:pt>
    <dgm:pt modelId="{737A47CD-8CB5-0A43-92AC-0A33A145CC27}" type="sibTrans" cxnId="{7A01DD77-B8AD-1C43-8AF2-3E19E3B3B0BB}">
      <dgm:prSet/>
      <dgm:spPr/>
      <dgm:t>
        <a:bodyPr/>
        <a:lstStyle/>
        <a:p>
          <a:endParaRPr lang="it-IT"/>
        </a:p>
      </dgm:t>
    </dgm:pt>
    <dgm:pt modelId="{889ACB83-D1CB-6B48-82C3-4C0814558A55}">
      <dgm:prSet phldrT="[Testo]"/>
      <dgm:spPr>
        <a:solidFill>
          <a:schemeClr val="accent2"/>
        </a:solidFill>
      </dgm:spPr>
      <dgm:t>
        <a:bodyPr/>
        <a:lstStyle/>
        <a:p>
          <a:r>
            <a:rPr lang="it-IT" dirty="0" smtClean="0"/>
            <a:t>Di rappresentarli in un dato registro</a:t>
          </a:r>
          <a:endParaRPr lang="it-IT" dirty="0"/>
        </a:p>
      </dgm:t>
    </dgm:pt>
    <dgm:pt modelId="{1C4003A2-705C-5F43-8902-FD166361B98A}" type="parTrans" cxnId="{15D7FD8B-2724-354F-80F2-AD4CED151C6C}">
      <dgm:prSet/>
      <dgm:spPr>
        <a:solidFill>
          <a:schemeClr val="accent5">
            <a:lumMod val="50000"/>
          </a:schemeClr>
        </a:solidFill>
      </dgm:spPr>
      <dgm:t>
        <a:bodyPr/>
        <a:lstStyle/>
        <a:p>
          <a:endParaRPr lang="it-IT"/>
        </a:p>
      </dgm:t>
    </dgm:pt>
    <dgm:pt modelId="{631BEC5A-B4F4-E544-A380-94342898B09E}" type="sibTrans" cxnId="{15D7FD8B-2724-354F-80F2-AD4CED151C6C}">
      <dgm:prSet/>
      <dgm:spPr/>
      <dgm:t>
        <a:bodyPr/>
        <a:lstStyle/>
        <a:p>
          <a:endParaRPr lang="it-IT"/>
        </a:p>
      </dgm:t>
    </dgm:pt>
    <dgm:pt modelId="{3BD47EE4-4529-4A42-8939-4B4FF1F791CD}">
      <dgm:prSet phldrT="[Testo]"/>
      <dgm:spPr>
        <a:solidFill>
          <a:schemeClr val="accent2"/>
        </a:solidFill>
      </dgm:spPr>
      <dgm:t>
        <a:bodyPr/>
        <a:lstStyle/>
        <a:p>
          <a:r>
            <a:rPr lang="it-IT" dirty="0" smtClean="0"/>
            <a:t>Di trattare tali rappresentazioni all’interno di uno stesso registro</a:t>
          </a:r>
          <a:endParaRPr lang="it-IT" dirty="0"/>
        </a:p>
      </dgm:t>
    </dgm:pt>
    <dgm:pt modelId="{8EEF631E-66B5-BE43-BFDB-7A6980AE75A3}" type="parTrans" cxnId="{5FEEF83E-EE13-EF44-B0ED-8CC3695C463E}">
      <dgm:prSet/>
      <dgm:spPr>
        <a:solidFill>
          <a:schemeClr val="accent5">
            <a:lumMod val="50000"/>
          </a:schemeClr>
        </a:solidFill>
      </dgm:spPr>
      <dgm:t>
        <a:bodyPr/>
        <a:lstStyle/>
        <a:p>
          <a:endParaRPr lang="it-IT"/>
        </a:p>
      </dgm:t>
    </dgm:pt>
    <dgm:pt modelId="{87BCE7DB-7D29-DB40-A65B-1B81A3EB6536}" type="sibTrans" cxnId="{5FEEF83E-EE13-EF44-B0ED-8CC3695C463E}">
      <dgm:prSet/>
      <dgm:spPr/>
      <dgm:t>
        <a:bodyPr/>
        <a:lstStyle/>
        <a:p>
          <a:endParaRPr lang="it-IT"/>
        </a:p>
      </dgm:t>
    </dgm:pt>
    <dgm:pt modelId="{79FC23AE-EF11-CA4B-89FF-D6F5389D162A}">
      <dgm:prSet phldrT="[Testo]"/>
      <dgm:spPr>
        <a:solidFill>
          <a:schemeClr val="accent2"/>
        </a:solidFill>
      </dgm:spPr>
      <dgm:t>
        <a:bodyPr/>
        <a:lstStyle/>
        <a:p>
          <a:r>
            <a:rPr lang="it-IT" dirty="0" smtClean="0"/>
            <a:t>Di convertire tali rappresentazioni da un registro ad un altro</a:t>
          </a:r>
          <a:endParaRPr lang="it-IT" dirty="0"/>
        </a:p>
      </dgm:t>
    </dgm:pt>
    <dgm:pt modelId="{6E5BE103-D067-2740-A2A8-F023D3593D8B}" type="parTrans" cxnId="{CAED4F03-F34F-414E-A85F-F4358B83D2CE}">
      <dgm:prSet/>
      <dgm:spPr>
        <a:solidFill>
          <a:schemeClr val="accent5">
            <a:lumMod val="50000"/>
          </a:schemeClr>
        </a:solidFill>
      </dgm:spPr>
      <dgm:t>
        <a:bodyPr/>
        <a:lstStyle/>
        <a:p>
          <a:endParaRPr lang="it-IT"/>
        </a:p>
      </dgm:t>
    </dgm:pt>
    <dgm:pt modelId="{2ED9C014-B306-A14F-82E8-8FDD9CE9E4AA}" type="sibTrans" cxnId="{CAED4F03-F34F-414E-A85F-F4358B83D2CE}">
      <dgm:prSet/>
      <dgm:spPr/>
      <dgm:t>
        <a:bodyPr/>
        <a:lstStyle/>
        <a:p>
          <a:endParaRPr lang="it-IT"/>
        </a:p>
      </dgm:t>
    </dgm:pt>
    <dgm:pt modelId="{C9916BEA-880D-6B4C-AB0E-4B3175179E2C}" type="pres">
      <dgm:prSet presAssocID="{E68A74FF-AEDA-B149-B28D-5C6388AAC2B1}" presName="cycle" presStyleCnt="0">
        <dgm:presLayoutVars>
          <dgm:chMax val="1"/>
          <dgm:dir/>
          <dgm:animLvl val="ctr"/>
          <dgm:resizeHandles val="exact"/>
        </dgm:presLayoutVars>
      </dgm:prSet>
      <dgm:spPr/>
      <dgm:t>
        <a:bodyPr/>
        <a:lstStyle/>
        <a:p>
          <a:endParaRPr lang="it-IT"/>
        </a:p>
      </dgm:t>
    </dgm:pt>
    <dgm:pt modelId="{B0D71346-B240-BD4C-8551-CF381A165D40}" type="pres">
      <dgm:prSet presAssocID="{96F125A6-C961-FB40-B857-5CD1259BB529}" presName="centerShape" presStyleLbl="node0" presStyleIdx="0" presStyleCnt="1"/>
      <dgm:spPr/>
      <dgm:t>
        <a:bodyPr/>
        <a:lstStyle/>
        <a:p>
          <a:endParaRPr lang="it-IT"/>
        </a:p>
      </dgm:t>
    </dgm:pt>
    <dgm:pt modelId="{6EC4706A-C198-654D-852A-D8EDD554D6F0}" type="pres">
      <dgm:prSet presAssocID="{1C4003A2-705C-5F43-8902-FD166361B98A}" presName="parTrans" presStyleLbl="bgSibTrans2D1" presStyleIdx="0" presStyleCnt="3" custLinFactNeighborX="14700" custLinFactNeighborY="33007"/>
      <dgm:spPr/>
      <dgm:t>
        <a:bodyPr/>
        <a:lstStyle/>
        <a:p>
          <a:endParaRPr lang="it-IT"/>
        </a:p>
      </dgm:t>
    </dgm:pt>
    <dgm:pt modelId="{37166010-1708-844F-957C-34A0F447863F}" type="pres">
      <dgm:prSet presAssocID="{889ACB83-D1CB-6B48-82C3-4C0814558A55}" presName="node" presStyleLbl="node1" presStyleIdx="0" presStyleCnt="3">
        <dgm:presLayoutVars>
          <dgm:bulletEnabled val="1"/>
        </dgm:presLayoutVars>
      </dgm:prSet>
      <dgm:spPr/>
      <dgm:t>
        <a:bodyPr/>
        <a:lstStyle/>
        <a:p>
          <a:endParaRPr lang="it-IT"/>
        </a:p>
      </dgm:t>
    </dgm:pt>
    <dgm:pt modelId="{3D488948-CEB6-FB4F-8B67-31FCF8901C00}" type="pres">
      <dgm:prSet presAssocID="{8EEF631E-66B5-BE43-BFDB-7A6980AE75A3}" presName="parTrans" presStyleLbl="bgSibTrans2D1" presStyleIdx="1" presStyleCnt="3" custLinFactNeighborX="-2450" custLinFactNeighborY="33007"/>
      <dgm:spPr/>
      <dgm:t>
        <a:bodyPr/>
        <a:lstStyle/>
        <a:p>
          <a:endParaRPr lang="it-IT"/>
        </a:p>
      </dgm:t>
    </dgm:pt>
    <dgm:pt modelId="{20C03F2D-6AC7-A341-9ADC-197973243130}" type="pres">
      <dgm:prSet presAssocID="{3BD47EE4-4529-4A42-8939-4B4FF1F791CD}" presName="node" presStyleLbl="node1" presStyleIdx="1" presStyleCnt="3">
        <dgm:presLayoutVars>
          <dgm:bulletEnabled val="1"/>
        </dgm:presLayoutVars>
      </dgm:prSet>
      <dgm:spPr/>
      <dgm:t>
        <a:bodyPr/>
        <a:lstStyle/>
        <a:p>
          <a:endParaRPr lang="it-IT"/>
        </a:p>
      </dgm:t>
    </dgm:pt>
    <dgm:pt modelId="{1F28686E-5425-DA44-B293-BDF97D896601}" type="pres">
      <dgm:prSet presAssocID="{6E5BE103-D067-2740-A2A8-F023D3593D8B}" presName="parTrans" presStyleLbl="bgSibTrans2D1" presStyleIdx="2" presStyleCnt="3" custLinFactNeighborX="-9800" custLinFactNeighborY="33006"/>
      <dgm:spPr/>
      <dgm:t>
        <a:bodyPr/>
        <a:lstStyle/>
        <a:p>
          <a:endParaRPr lang="it-IT"/>
        </a:p>
      </dgm:t>
    </dgm:pt>
    <dgm:pt modelId="{EB827EF0-1523-884D-9E10-91E6E045FA94}" type="pres">
      <dgm:prSet presAssocID="{79FC23AE-EF11-CA4B-89FF-D6F5389D162A}" presName="node" presStyleLbl="node1" presStyleIdx="2" presStyleCnt="3">
        <dgm:presLayoutVars>
          <dgm:bulletEnabled val="1"/>
        </dgm:presLayoutVars>
      </dgm:prSet>
      <dgm:spPr/>
      <dgm:t>
        <a:bodyPr/>
        <a:lstStyle/>
        <a:p>
          <a:endParaRPr lang="it-IT"/>
        </a:p>
      </dgm:t>
    </dgm:pt>
  </dgm:ptLst>
  <dgm:cxnLst>
    <dgm:cxn modelId="{3FFDD6E0-079B-6E43-B134-4C019A7529F6}" type="presOf" srcId="{1C4003A2-705C-5F43-8902-FD166361B98A}" destId="{6EC4706A-C198-654D-852A-D8EDD554D6F0}" srcOrd="0" destOrd="0" presId="urn:microsoft.com/office/officeart/2005/8/layout/radial4"/>
    <dgm:cxn modelId="{A5576B1F-8691-1548-A02C-64182B261137}" type="presOf" srcId="{6E5BE103-D067-2740-A2A8-F023D3593D8B}" destId="{1F28686E-5425-DA44-B293-BDF97D896601}" srcOrd="0" destOrd="0" presId="urn:microsoft.com/office/officeart/2005/8/layout/radial4"/>
    <dgm:cxn modelId="{8626208A-D499-3845-BC44-492557570AF2}" type="presOf" srcId="{889ACB83-D1CB-6B48-82C3-4C0814558A55}" destId="{37166010-1708-844F-957C-34A0F447863F}" srcOrd="0" destOrd="0" presId="urn:microsoft.com/office/officeart/2005/8/layout/radial4"/>
    <dgm:cxn modelId="{5FEEF83E-EE13-EF44-B0ED-8CC3695C463E}" srcId="{96F125A6-C961-FB40-B857-5CD1259BB529}" destId="{3BD47EE4-4529-4A42-8939-4B4FF1F791CD}" srcOrd="1" destOrd="0" parTransId="{8EEF631E-66B5-BE43-BFDB-7A6980AE75A3}" sibTransId="{87BCE7DB-7D29-DB40-A65B-1B81A3EB6536}"/>
    <dgm:cxn modelId="{C66BB2C4-9033-3D4F-A414-2C90B4BD84B0}" type="presOf" srcId="{3BD47EE4-4529-4A42-8939-4B4FF1F791CD}" destId="{20C03F2D-6AC7-A341-9ADC-197973243130}" srcOrd="0" destOrd="0" presId="urn:microsoft.com/office/officeart/2005/8/layout/radial4"/>
    <dgm:cxn modelId="{BB0FE973-7053-1A4A-AC45-F128283501D3}" type="presOf" srcId="{E68A74FF-AEDA-B149-B28D-5C6388AAC2B1}" destId="{C9916BEA-880D-6B4C-AB0E-4B3175179E2C}" srcOrd="0" destOrd="0" presId="urn:microsoft.com/office/officeart/2005/8/layout/radial4"/>
    <dgm:cxn modelId="{15D7FD8B-2724-354F-80F2-AD4CED151C6C}" srcId="{96F125A6-C961-FB40-B857-5CD1259BB529}" destId="{889ACB83-D1CB-6B48-82C3-4C0814558A55}" srcOrd="0" destOrd="0" parTransId="{1C4003A2-705C-5F43-8902-FD166361B98A}" sibTransId="{631BEC5A-B4F4-E544-A380-94342898B09E}"/>
    <dgm:cxn modelId="{2B685147-1894-AC4F-A6E7-6DA802A94C7E}" type="presOf" srcId="{96F125A6-C961-FB40-B857-5CD1259BB529}" destId="{B0D71346-B240-BD4C-8551-CF381A165D40}" srcOrd="0" destOrd="0" presId="urn:microsoft.com/office/officeart/2005/8/layout/radial4"/>
    <dgm:cxn modelId="{CAED4F03-F34F-414E-A85F-F4358B83D2CE}" srcId="{96F125A6-C961-FB40-B857-5CD1259BB529}" destId="{79FC23AE-EF11-CA4B-89FF-D6F5389D162A}" srcOrd="2" destOrd="0" parTransId="{6E5BE103-D067-2740-A2A8-F023D3593D8B}" sibTransId="{2ED9C014-B306-A14F-82E8-8FDD9CE9E4AA}"/>
    <dgm:cxn modelId="{7A01DD77-B8AD-1C43-8AF2-3E19E3B3B0BB}" srcId="{E68A74FF-AEDA-B149-B28D-5C6388AAC2B1}" destId="{96F125A6-C961-FB40-B857-5CD1259BB529}" srcOrd="0" destOrd="0" parTransId="{D66EDBFE-43A1-7B4A-85ED-1ED040A898BA}" sibTransId="{737A47CD-8CB5-0A43-92AC-0A33A145CC27}"/>
    <dgm:cxn modelId="{7B9EC02C-B5F9-3D4F-A741-833571EA3955}" type="presOf" srcId="{8EEF631E-66B5-BE43-BFDB-7A6980AE75A3}" destId="{3D488948-CEB6-FB4F-8B67-31FCF8901C00}" srcOrd="0" destOrd="0" presId="urn:microsoft.com/office/officeart/2005/8/layout/radial4"/>
    <dgm:cxn modelId="{43E11742-61C3-7349-96D8-6FC6DC2A269E}" type="presOf" srcId="{79FC23AE-EF11-CA4B-89FF-D6F5389D162A}" destId="{EB827EF0-1523-884D-9E10-91E6E045FA94}" srcOrd="0" destOrd="0" presId="urn:microsoft.com/office/officeart/2005/8/layout/radial4"/>
    <dgm:cxn modelId="{8DC1A573-FF67-4A4D-9808-BA3C4637C224}" type="presParOf" srcId="{C9916BEA-880D-6B4C-AB0E-4B3175179E2C}" destId="{B0D71346-B240-BD4C-8551-CF381A165D40}" srcOrd="0" destOrd="0" presId="urn:microsoft.com/office/officeart/2005/8/layout/radial4"/>
    <dgm:cxn modelId="{64CBE633-0A17-D440-A21E-636202AA5F79}" type="presParOf" srcId="{C9916BEA-880D-6B4C-AB0E-4B3175179E2C}" destId="{6EC4706A-C198-654D-852A-D8EDD554D6F0}" srcOrd="1" destOrd="0" presId="urn:microsoft.com/office/officeart/2005/8/layout/radial4"/>
    <dgm:cxn modelId="{01EDF1F3-28DA-8E49-977C-F306E0ED6BE4}" type="presParOf" srcId="{C9916BEA-880D-6B4C-AB0E-4B3175179E2C}" destId="{37166010-1708-844F-957C-34A0F447863F}" srcOrd="2" destOrd="0" presId="urn:microsoft.com/office/officeart/2005/8/layout/radial4"/>
    <dgm:cxn modelId="{F4514CE9-FA16-CC4F-8F5F-8BDD5FE01EA8}" type="presParOf" srcId="{C9916BEA-880D-6B4C-AB0E-4B3175179E2C}" destId="{3D488948-CEB6-FB4F-8B67-31FCF8901C00}" srcOrd="3" destOrd="0" presId="urn:microsoft.com/office/officeart/2005/8/layout/radial4"/>
    <dgm:cxn modelId="{D72B792E-8B91-3644-9F0B-58561D4623B7}" type="presParOf" srcId="{C9916BEA-880D-6B4C-AB0E-4B3175179E2C}" destId="{20C03F2D-6AC7-A341-9ADC-197973243130}" srcOrd="4" destOrd="0" presId="urn:microsoft.com/office/officeart/2005/8/layout/radial4"/>
    <dgm:cxn modelId="{6EEBF3A8-CD24-074E-92FE-FEB7F4FACE0C}" type="presParOf" srcId="{C9916BEA-880D-6B4C-AB0E-4B3175179E2C}" destId="{1F28686E-5425-DA44-B293-BDF97D896601}" srcOrd="5" destOrd="0" presId="urn:microsoft.com/office/officeart/2005/8/layout/radial4"/>
    <dgm:cxn modelId="{D0B3E3CF-E382-BF44-98EA-83D8733F66EA}" type="presParOf" srcId="{C9916BEA-880D-6B4C-AB0E-4B3175179E2C}" destId="{EB827EF0-1523-884D-9E10-91E6E045FA94}"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576363-C48C-6D48-A4E9-1F8ECB8CB89E}"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it-IT"/>
        </a:p>
      </dgm:t>
    </dgm:pt>
    <dgm:pt modelId="{F92353AF-E121-9849-A079-16BCB32752D9}">
      <dgm:prSet phldrT="[Testo]"/>
      <dgm:spPr/>
      <dgm:t>
        <a:bodyPr/>
        <a:lstStyle/>
        <a:p>
          <a:r>
            <a:rPr lang="it-IT" b="1" dirty="0" err="1" smtClean="0">
              <a:solidFill>
                <a:schemeClr val="accent4">
                  <a:lumMod val="75000"/>
                </a:schemeClr>
              </a:solidFill>
            </a:rPr>
            <a:t>M</a:t>
          </a:r>
          <a:r>
            <a:rPr lang="it-IT" dirty="0" err="1" smtClean="0">
              <a:solidFill>
                <a:schemeClr val="accent4">
                  <a:lumMod val="75000"/>
                </a:schemeClr>
              </a:solidFill>
            </a:rPr>
            <a:t>eaning</a:t>
          </a:r>
          <a:endParaRPr lang="it-IT" dirty="0">
            <a:solidFill>
              <a:schemeClr val="accent4">
                <a:lumMod val="75000"/>
              </a:schemeClr>
            </a:solidFill>
          </a:endParaRPr>
        </a:p>
      </dgm:t>
    </dgm:pt>
    <dgm:pt modelId="{963155E8-7892-6544-B5D0-324266EAC6B0}" type="parTrans" cxnId="{6ADEF264-6342-A648-BF15-CFDE54304089}">
      <dgm:prSet/>
      <dgm:spPr/>
      <dgm:t>
        <a:bodyPr/>
        <a:lstStyle/>
        <a:p>
          <a:endParaRPr lang="it-IT"/>
        </a:p>
      </dgm:t>
    </dgm:pt>
    <dgm:pt modelId="{F2C7429D-2C89-DF49-BFD3-386427047F9C}" type="sibTrans" cxnId="{6ADEF264-6342-A648-BF15-CFDE54304089}">
      <dgm:prSet/>
      <dgm:spPr/>
      <dgm:t>
        <a:bodyPr/>
        <a:lstStyle/>
        <a:p>
          <a:endParaRPr lang="it-IT"/>
        </a:p>
      </dgm:t>
    </dgm:pt>
    <dgm:pt modelId="{AE7DA334-6348-614B-B189-11FB5CAE110D}">
      <dgm:prSet phldrT="[Testo]"/>
      <dgm:spPr/>
      <dgm:t>
        <a:bodyPr/>
        <a:lstStyle/>
        <a:p>
          <a:r>
            <a:rPr lang="it-IT" b="1" dirty="0" err="1" smtClean="0">
              <a:solidFill>
                <a:schemeClr val="accent4">
                  <a:lumMod val="75000"/>
                </a:schemeClr>
              </a:solidFill>
            </a:rPr>
            <a:t>E</a:t>
          </a:r>
          <a:r>
            <a:rPr lang="it-IT" dirty="0" err="1" smtClean="0">
              <a:solidFill>
                <a:schemeClr val="accent4">
                  <a:lumMod val="75000"/>
                </a:schemeClr>
              </a:solidFill>
            </a:rPr>
            <a:t>quivalence</a:t>
          </a:r>
          <a:endParaRPr lang="it-IT" dirty="0">
            <a:solidFill>
              <a:schemeClr val="accent4">
                <a:lumMod val="75000"/>
              </a:schemeClr>
            </a:solidFill>
          </a:endParaRPr>
        </a:p>
      </dgm:t>
    </dgm:pt>
    <dgm:pt modelId="{951E6CBA-FFAA-214A-9C8B-C2898D2958EC}" type="parTrans" cxnId="{85B0B072-1646-3F43-9E6C-8680F6AAE169}">
      <dgm:prSet/>
      <dgm:spPr/>
      <dgm:t>
        <a:bodyPr/>
        <a:lstStyle/>
        <a:p>
          <a:endParaRPr lang="it-IT"/>
        </a:p>
      </dgm:t>
    </dgm:pt>
    <dgm:pt modelId="{A0BBF8BD-C40A-EB49-9B4C-AC552BECC114}" type="sibTrans" cxnId="{85B0B072-1646-3F43-9E6C-8680F6AAE169}">
      <dgm:prSet/>
      <dgm:spPr/>
      <dgm:t>
        <a:bodyPr/>
        <a:lstStyle/>
        <a:p>
          <a:endParaRPr lang="it-IT"/>
        </a:p>
      </dgm:t>
    </dgm:pt>
    <dgm:pt modelId="{545E409B-3178-8C4E-A5EB-10EA12A56AC8}">
      <dgm:prSet phldrT="[Testo]"/>
      <dgm:spPr/>
      <dgm:t>
        <a:bodyPr/>
        <a:lstStyle/>
        <a:p>
          <a:r>
            <a:rPr lang="it-IT" b="1" dirty="0" err="1" smtClean="0">
              <a:solidFill>
                <a:schemeClr val="accent4">
                  <a:lumMod val="75000"/>
                </a:schemeClr>
              </a:solidFill>
            </a:rPr>
            <a:t>R</a:t>
          </a:r>
          <a:r>
            <a:rPr lang="it-IT" dirty="0" err="1" smtClean="0">
              <a:solidFill>
                <a:schemeClr val="accent4">
                  <a:lumMod val="75000"/>
                </a:schemeClr>
              </a:solidFill>
            </a:rPr>
            <a:t>eusable</a:t>
          </a:r>
          <a:endParaRPr lang="it-IT" dirty="0">
            <a:solidFill>
              <a:schemeClr val="accent4">
                <a:lumMod val="75000"/>
              </a:schemeClr>
            </a:solidFill>
          </a:endParaRPr>
        </a:p>
      </dgm:t>
    </dgm:pt>
    <dgm:pt modelId="{0CCB4162-CA37-3347-A9C0-DDE43B659AD8}" type="parTrans" cxnId="{3ED4E7B4-73B7-4044-B5E0-5C5E535703B4}">
      <dgm:prSet/>
      <dgm:spPr/>
      <dgm:t>
        <a:bodyPr/>
        <a:lstStyle/>
        <a:p>
          <a:endParaRPr lang="it-IT"/>
        </a:p>
      </dgm:t>
    </dgm:pt>
    <dgm:pt modelId="{C341F52C-C319-354B-B998-A25F09F9DF05}" type="sibTrans" cxnId="{3ED4E7B4-73B7-4044-B5E0-5C5E535703B4}">
      <dgm:prSet/>
      <dgm:spPr/>
      <dgm:t>
        <a:bodyPr/>
        <a:lstStyle/>
        <a:p>
          <a:endParaRPr lang="it-IT"/>
        </a:p>
      </dgm:t>
    </dgm:pt>
    <dgm:pt modelId="{56B77A97-0184-4C45-9C92-E099BBCC00BC}">
      <dgm:prSet/>
      <dgm:spPr/>
      <dgm:t>
        <a:bodyPr/>
        <a:lstStyle/>
        <a:p>
          <a:r>
            <a:rPr lang="it-IT" b="1" dirty="0" smtClean="0">
              <a:solidFill>
                <a:schemeClr val="accent4">
                  <a:lumMod val="75000"/>
                </a:schemeClr>
              </a:solidFill>
            </a:rPr>
            <a:t>L</a:t>
          </a:r>
          <a:r>
            <a:rPr lang="it-IT" dirty="0" smtClean="0">
              <a:solidFill>
                <a:schemeClr val="accent4">
                  <a:lumMod val="75000"/>
                </a:schemeClr>
              </a:solidFill>
            </a:rPr>
            <a:t>earning</a:t>
          </a:r>
          <a:endParaRPr lang="it-IT" dirty="0">
            <a:solidFill>
              <a:schemeClr val="accent4">
                <a:lumMod val="75000"/>
              </a:schemeClr>
            </a:solidFill>
          </a:endParaRPr>
        </a:p>
      </dgm:t>
    </dgm:pt>
    <dgm:pt modelId="{CF8A1E63-834D-134C-AD79-D7F85445AA4C}" type="parTrans" cxnId="{F442883C-F3AF-D14A-89A0-31F2F68228C4}">
      <dgm:prSet/>
      <dgm:spPr/>
      <dgm:t>
        <a:bodyPr/>
        <a:lstStyle/>
        <a:p>
          <a:endParaRPr lang="it-IT"/>
        </a:p>
      </dgm:t>
    </dgm:pt>
    <dgm:pt modelId="{E9B9A5E4-DC57-B745-B809-653F6DCD7CC7}" type="sibTrans" cxnId="{F442883C-F3AF-D14A-89A0-31F2F68228C4}">
      <dgm:prSet/>
      <dgm:spPr/>
      <dgm:t>
        <a:bodyPr/>
        <a:lstStyle/>
        <a:p>
          <a:endParaRPr lang="it-IT"/>
        </a:p>
      </dgm:t>
    </dgm:pt>
    <dgm:pt modelId="{F9AAD0E0-2DD0-F741-93FC-A902AEFC3A6E}">
      <dgm:prSet/>
      <dgm:spPr/>
      <dgm:t>
        <a:bodyPr/>
        <a:lstStyle/>
        <a:p>
          <a:r>
            <a:rPr lang="it-IT" b="1" dirty="0" smtClean="0">
              <a:solidFill>
                <a:schemeClr val="accent4">
                  <a:lumMod val="75000"/>
                </a:schemeClr>
              </a:solidFill>
            </a:rPr>
            <a:t>O</a:t>
          </a:r>
          <a:r>
            <a:rPr lang="it-IT" dirty="0" smtClean="0">
              <a:solidFill>
                <a:schemeClr val="accent4">
                  <a:lumMod val="75000"/>
                </a:schemeClr>
              </a:solidFill>
            </a:rPr>
            <a:t>bject</a:t>
          </a:r>
          <a:endParaRPr lang="it-IT" dirty="0">
            <a:solidFill>
              <a:schemeClr val="accent4">
                <a:lumMod val="75000"/>
              </a:schemeClr>
            </a:solidFill>
          </a:endParaRPr>
        </a:p>
      </dgm:t>
    </dgm:pt>
    <dgm:pt modelId="{436D6913-CE9B-4749-8112-8D73FDE1E2D8}" type="parTrans" cxnId="{A3615FEA-0C42-F84F-BA74-623132C7C6A2}">
      <dgm:prSet/>
      <dgm:spPr/>
      <dgm:t>
        <a:bodyPr/>
        <a:lstStyle/>
        <a:p>
          <a:endParaRPr lang="it-IT"/>
        </a:p>
      </dgm:t>
    </dgm:pt>
    <dgm:pt modelId="{3A7FF94B-7865-7A45-AB07-3C91A6697DE4}" type="sibTrans" cxnId="{A3615FEA-0C42-F84F-BA74-623132C7C6A2}">
      <dgm:prSet/>
      <dgm:spPr/>
      <dgm:t>
        <a:bodyPr/>
        <a:lstStyle/>
        <a:p>
          <a:endParaRPr lang="it-IT"/>
        </a:p>
      </dgm:t>
    </dgm:pt>
    <dgm:pt modelId="{EB938B01-25F5-1640-806B-D49CE6C62244}" type="pres">
      <dgm:prSet presAssocID="{D9576363-C48C-6D48-A4E9-1F8ECB8CB89E}" presName="linear" presStyleCnt="0">
        <dgm:presLayoutVars>
          <dgm:dir/>
          <dgm:animLvl val="lvl"/>
          <dgm:resizeHandles val="exact"/>
        </dgm:presLayoutVars>
      </dgm:prSet>
      <dgm:spPr/>
      <dgm:t>
        <a:bodyPr/>
        <a:lstStyle/>
        <a:p>
          <a:endParaRPr lang="it-IT"/>
        </a:p>
      </dgm:t>
    </dgm:pt>
    <dgm:pt modelId="{E73709CD-631A-D843-97DF-BC3691D2DEA0}" type="pres">
      <dgm:prSet presAssocID="{F92353AF-E121-9849-A079-16BCB32752D9}" presName="parentLin" presStyleCnt="0"/>
      <dgm:spPr/>
    </dgm:pt>
    <dgm:pt modelId="{2FF067E4-1FDD-0A4D-BD28-0E8B3598F8AD}" type="pres">
      <dgm:prSet presAssocID="{F92353AF-E121-9849-A079-16BCB32752D9}" presName="parentLeftMargin" presStyleLbl="node1" presStyleIdx="0" presStyleCnt="5"/>
      <dgm:spPr/>
      <dgm:t>
        <a:bodyPr/>
        <a:lstStyle/>
        <a:p>
          <a:endParaRPr lang="it-IT"/>
        </a:p>
      </dgm:t>
    </dgm:pt>
    <dgm:pt modelId="{169F7D43-5697-6343-8284-019E45840DBF}" type="pres">
      <dgm:prSet presAssocID="{F92353AF-E121-9849-A079-16BCB32752D9}" presName="parentText" presStyleLbl="node1" presStyleIdx="0" presStyleCnt="5">
        <dgm:presLayoutVars>
          <dgm:chMax val="0"/>
          <dgm:bulletEnabled val="1"/>
        </dgm:presLayoutVars>
      </dgm:prSet>
      <dgm:spPr/>
      <dgm:t>
        <a:bodyPr/>
        <a:lstStyle/>
        <a:p>
          <a:endParaRPr lang="it-IT"/>
        </a:p>
      </dgm:t>
    </dgm:pt>
    <dgm:pt modelId="{B39AF79B-05B1-F347-83F1-15478017E6C0}" type="pres">
      <dgm:prSet presAssocID="{F92353AF-E121-9849-A079-16BCB32752D9}" presName="negativeSpace" presStyleCnt="0"/>
      <dgm:spPr/>
    </dgm:pt>
    <dgm:pt modelId="{E57AE157-1E81-BE41-8105-887CE6404715}" type="pres">
      <dgm:prSet presAssocID="{F92353AF-E121-9849-A079-16BCB32752D9}" presName="childText" presStyleLbl="conFgAcc1" presStyleIdx="0" presStyleCnt="5">
        <dgm:presLayoutVars>
          <dgm:bulletEnabled val="1"/>
        </dgm:presLayoutVars>
      </dgm:prSet>
      <dgm:spPr/>
    </dgm:pt>
    <dgm:pt modelId="{3CA1059C-1EB8-3046-88BF-233AC45566CE}" type="pres">
      <dgm:prSet presAssocID="{F2C7429D-2C89-DF49-BFD3-386427047F9C}" presName="spaceBetweenRectangles" presStyleCnt="0"/>
      <dgm:spPr/>
    </dgm:pt>
    <dgm:pt modelId="{3522F10A-9ECB-3548-B155-FFD7EF608C29}" type="pres">
      <dgm:prSet presAssocID="{AE7DA334-6348-614B-B189-11FB5CAE110D}" presName="parentLin" presStyleCnt="0"/>
      <dgm:spPr/>
    </dgm:pt>
    <dgm:pt modelId="{2F8C235C-4E09-834E-9C5C-9ED43B66213A}" type="pres">
      <dgm:prSet presAssocID="{AE7DA334-6348-614B-B189-11FB5CAE110D}" presName="parentLeftMargin" presStyleLbl="node1" presStyleIdx="0" presStyleCnt="5"/>
      <dgm:spPr/>
      <dgm:t>
        <a:bodyPr/>
        <a:lstStyle/>
        <a:p>
          <a:endParaRPr lang="it-IT"/>
        </a:p>
      </dgm:t>
    </dgm:pt>
    <dgm:pt modelId="{507817B3-8A23-B548-B241-54B7B400544F}" type="pres">
      <dgm:prSet presAssocID="{AE7DA334-6348-614B-B189-11FB5CAE110D}" presName="parentText" presStyleLbl="node1" presStyleIdx="1" presStyleCnt="5">
        <dgm:presLayoutVars>
          <dgm:chMax val="0"/>
          <dgm:bulletEnabled val="1"/>
        </dgm:presLayoutVars>
      </dgm:prSet>
      <dgm:spPr/>
      <dgm:t>
        <a:bodyPr/>
        <a:lstStyle/>
        <a:p>
          <a:endParaRPr lang="it-IT"/>
        </a:p>
      </dgm:t>
    </dgm:pt>
    <dgm:pt modelId="{7968B3A6-C1C9-E84B-B4FB-C18B42161BA0}" type="pres">
      <dgm:prSet presAssocID="{AE7DA334-6348-614B-B189-11FB5CAE110D}" presName="negativeSpace" presStyleCnt="0"/>
      <dgm:spPr/>
    </dgm:pt>
    <dgm:pt modelId="{29831A9D-A633-F947-9D79-662972E53506}" type="pres">
      <dgm:prSet presAssocID="{AE7DA334-6348-614B-B189-11FB5CAE110D}" presName="childText" presStyleLbl="conFgAcc1" presStyleIdx="1" presStyleCnt="5">
        <dgm:presLayoutVars>
          <dgm:bulletEnabled val="1"/>
        </dgm:presLayoutVars>
      </dgm:prSet>
      <dgm:spPr/>
    </dgm:pt>
    <dgm:pt modelId="{B3627A71-4C2D-574A-AAA1-36FD778B81DD}" type="pres">
      <dgm:prSet presAssocID="{A0BBF8BD-C40A-EB49-9B4C-AC552BECC114}" presName="spaceBetweenRectangles" presStyleCnt="0"/>
      <dgm:spPr/>
    </dgm:pt>
    <dgm:pt modelId="{E406B5D9-84D8-6F4E-8ACC-903B076924C9}" type="pres">
      <dgm:prSet presAssocID="{545E409B-3178-8C4E-A5EB-10EA12A56AC8}" presName="parentLin" presStyleCnt="0"/>
      <dgm:spPr/>
    </dgm:pt>
    <dgm:pt modelId="{0C52725F-F74C-FE4F-A32B-0FC91859C370}" type="pres">
      <dgm:prSet presAssocID="{545E409B-3178-8C4E-A5EB-10EA12A56AC8}" presName="parentLeftMargin" presStyleLbl="node1" presStyleIdx="1" presStyleCnt="5"/>
      <dgm:spPr/>
      <dgm:t>
        <a:bodyPr/>
        <a:lstStyle/>
        <a:p>
          <a:endParaRPr lang="it-IT"/>
        </a:p>
      </dgm:t>
    </dgm:pt>
    <dgm:pt modelId="{81F584BB-C00C-D742-897E-805307B93895}" type="pres">
      <dgm:prSet presAssocID="{545E409B-3178-8C4E-A5EB-10EA12A56AC8}" presName="parentText" presStyleLbl="node1" presStyleIdx="2" presStyleCnt="5">
        <dgm:presLayoutVars>
          <dgm:chMax val="0"/>
          <dgm:bulletEnabled val="1"/>
        </dgm:presLayoutVars>
      </dgm:prSet>
      <dgm:spPr/>
      <dgm:t>
        <a:bodyPr/>
        <a:lstStyle/>
        <a:p>
          <a:endParaRPr lang="it-IT"/>
        </a:p>
      </dgm:t>
    </dgm:pt>
    <dgm:pt modelId="{02AA53EA-93E4-7C45-A780-B459C165D8ED}" type="pres">
      <dgm:prSet presAssocID="{545E409B-3178-8C4E-A5EB-10EA12A56AC8}" presName="negativeSpace" presStyleCnt="0"/>
      <dgm:spPr/>
    </dgm:pt>
    <dgm:pt modelId="{B06E1E3D-FF13-2E43-AA53-F0A697F25925}" type="pres">
      <dgm:prSet presAssocID="{545E409B-3178-8C4E-A5EB-10EA12A56AC8}" presName="childText" presStyleLbl="conFgAcc1" presStyleIdx="2" presStyleCnt="5">
        <dgm:presLayoutVars>
          <dgm:bulletEnabled val="1"/>
        </dgm:presLayoutVars>
      </dgm:prSet>
      <dgm:spPr/>
    </dgm:pt>
    <dgm:pt modelId="{89C38F0E-5325-114F-A25E-F0A36154CD4D}" type="pres">
      <dgm:prSet presAssocID="{C341F52C-C319-354B-B998-A25F09F9DF05}" presName="spaceBetweenRectangles" presStyleCnt="0"/>
      <dgm:spPr/>
    </dgm:pt>
    <dgm:pt modelId="{9A19E88B-65D9-4840-A882-65C274BA64A4}" type="pres">
      <dgm:prSet presAssocID="{56B77A97-0184-4C45-9C92-E099BBCC00BC}" presName="parentLin" presStyleCnt="0"/>
      <dgm:spPr/>
    </dgm:pt>
    <dgm:pt modelId="{A2A1D4D7-B07D-DB4D-B255-2BA9DFE7D2EC}" type="pres">
      <dgm:prSet presAssocID="{56B77A97-0184-4C45-9C92-E099BBCC00BC}" presName="parentLeftMargin" presStyleLbl="node1" presStyleIdx="2" presStyleCnt="5"/>
      <dgm:spPr/>
      <dgm:t>
        <a:bodyPr/>
        <a:lstStyle/>
        <a:p>
          <a:endParaRPr lang="it-IT"/>
        </a:p>
      </dgm:t>
    </dgm:pt>
    <dgm:pt modelId="{3E91BA37-69CF-F34E-B0A9-679761DDC761}" type="pres">
      <dgm:prSet presAssocID="{56B77A97-0184-4C45-9C92-E099BBCC00BC}" presName="parentText" presStyleLbl="node1" presStyleIdx="3" presStyleCnt="5">
        <dgm:presLayoutVars>
          <dgm:chMax val="0"/>
          <dgm:bulletEnabled val="1"/>
        </dgm:presLayoutVars>
      </dgm:prSet>
      <dgm:spPr/>
      <dgm:t>
        <a:bodyPr/>
        <a:lstStyle/>
        <a:p>
          <a:endParaRPr lang="it-IT"/>
        </a:p>
      </dgm:t>
    </dgm:pt>
    <dgm:pt modelId="{591E677B-61D3-A14C-9A9B-06D808972938}" type="pres">
      <dgm:prSet presAssocID="{56B77A97-0184-4C45-9C92-E099BBCC00BC}" presName="negativeSpace" presStyleCnt="0"/>
      <dgm:spPr/>
    </dgm:pt>
    <dgm:pt modelId="{C9EB873E-C22F-7748-880C-14C8BD0CB7E8}" type="pres">
      <dgm:prSet presAssocID="{56B77A97-0184-4C45-9C92-E099BBCC00BC}" presName="childText" presStyleLbl="conFgAcc1" presStyleIdx="3" presStyleCnt="5">
        <dgm:presLayoutVars>
          <dgm:bulletEnabled val="1"/>
        </dgm:presLayoutVars>
      </dgm:prSet>
      <dgm:spPr/>
    </dgm:pt>
    <dgm:pt modelId="{0A4A3345-0919-354C-A7F3-BC9C72FE47ED}" type="pres">
      <dgm:prSet presAssocID="{E9B9A5E4-DC57-B745-B809-653F6DCD7CC7}" presName="spaceBetweenRectangles" presStyleCnt="0"/>
      <dgm:spPr/>
    </dgm:pt>
    <dgm:pt modelId="{88920983-AA3F-8743-9346-65E358C6084F}" type="pres">
      <dgm:prSet presAssocID="{F9AAD0E0-2DD0-F741-93FC-A902AEFC3A6E}" presName="parentLin" presStyleCnt="0"/>
      <dgm:spPr/>
    </dgm:pt>
    <dgm:pt modelId="{37D20B69-B2E3-D64D-B1F0-44FE2C7320EE}" type="pres">
      <dgm:prSet presAssocID="{F9AAD0E0-2DD0-F741-93FC-A902AEFC3A6E}" presName="parentLeftMargin" presStyleLbl="node1" presStyleIdx="3" presStyleCnt="5"/>
      <dgm:spPr/>
      <dgm:t>
        <a:bodyPr/>
        <a:lstStyle/>
        <a:p>
          <a:endParaRPr lang="it-IT"/>
        </a:p>
      </dgm:t>
    </dgm:pt>
    <dgm:pt modelId="{D952938C-6B46-4F48-8D19-0106A23FAD5A}" type="pres">
      <dgm:prSet presAssocID="{F9AAD0E0-2DD0-F741-93FC-A902AEFC3A6E}" presName="parentText" presStyleLbl="node1" presStyleIdx="4" presStyleCnt="5">
        <dgm:presLayoutVars>
          <dgm:chMax val="0"/>
          <dgm:bulletEnabled val="1"/>
        </dgm:presLayoutVars>
      </dgm:prSet>
      <dgm:spPr/>
      <dgm:t>
        <a:bodyPr/>
        <a:lstStyle/>
        <a:p>
          <a:endParaRPr lang="it-IT"/>
        </a:p>
      </dgm:t>
    </dgm:pt>
    <dgm:pt modelId="{EF17059D-2EAF-2B4F-929E-77EF6E6853BC}" type="pres">
      <dgm:prSet presAssocID="{F9AAD0E0-2DD0-F741-93FC-A902AEFC3A6E}" presName="negativeSpace" presStyleCnt="0"/>
      <dgm:spPr/>
    </dgm:pt>
    <dgm:pt modelId="{81D1F832-AA34-4948-A530-1E5F0E032A9F}" type="pres">
      <dgm:prSet presAssocID="{F9AAD0E0-2DD0-F741-93FC-A902AEFC3A6E}" presName="childText" presStyleLbl="conFgAcc1" presStyleIdx="4" presStyleCnt="5">
        <dgm:presLayoutVars>
          <dgm:bulletEnabled val="1"/>
        </dgm:presLayoutVars>
      </dgm:prSet>
      <dgm:spPr/>
    </dgm:pt>
  </dgm:ptLst>
  <dgm:cxnLst>
    <dgm:cxn modelId="{3ED4E7B4-73B7-4044-B5E0-5C5E535703B4}" srcId="{D9576363-C48C-6D48-A4E9-1F8ECB8CB89E}" destId="{545E409B-3178-8C4E-A5EB-10EA12A56AC8}" srcOrd="2" destOrd="0" parTransId="{0CCB4162-CA37-3347-A9C0-DDE43B659AD8}" sibTransId="{C341F52C-C319-354B-B998-A25F09F9DF05}"/>
    <dgm:cxn modelId="{A3615FEA-0C42-F84F-BA74-623132C7C6A2}" srcId="{D9576363-C48C-6D48-A4E9-1F8ECB8CB89E}" destId="{F9AAD0E0-2DD0-F741-93FC-A902AEFC3A6E}" srcOrd="4" destOrd="0" parTransId="{436D6913-CE9B-4749-8112-8D73FDE1E2D8}" sibTransId="{3A7FF94B-7865-7A45-AB07-3C91A6697DE4}"/>
    <dgm:cxn modelId="{B16B78A8-5F15-2949-8AC4-E5BF726FB7CC}" type="presOf" srcId="{545E409B-3178-8C4E-A5EB-10EA12A56AC8}" destId="{81F584BB-C00C-D742-897E-805307B93895}" srcOrd="1" destOrd="0" presId="urn:microsoft.com/office/officeart/2005/8/layout/list1"/>
    <dgm:cxn modelId="{85B0B072-1646-3F43-9E6C-8680F6AAE169}" srcId="{D9576363-C48C-6D48-A4E9-1F8ECB8CB89E}" destId="{AE7DA334-6348-614B-B189-11FB5CAE110D}" srcOrd="1" destOrd="0" parTransId="{951E6CBA-FFAA-214A-9C8B-C2898D2958EC}" sibTransId="{A0BBF8BD-C40A-EB49-9B4C-AC552BECC114}"/>
    <dgm:cxn modelId="{46C5E1B4-B13D-CD47-A2AE-2A09142C1A29}" type="presOf" srcId="{F9AAD0E0-2DD0-F741-93FC-A902AEFC3A6E}" destId="{37D20B69-B2E3-D64D-B1F0-44FE2C7320EE}" srcOrd="0" destOrd="0" presId="urn:microsoft.com/office/officeart/2005/8/layout/list1"/>
    <dgm:cxn modelId="{F442883C-F3AF-D14A-89A0-31F2F68228C4}" srcId="{D9576363-C48C-6D48-A4E9-1F8ECB8CB89E}" destId="{56B77A97-0184-4C45-9C92-E099BBCC00BC}" srcOrd="3" destOrd="0" parTransId="{CF8A1E63-834D-134C-AD79-D7F85445AA4C}" sibTransId="{E9B9A5E4-DC57-B745-B809-653F6DCD7CC7}"/>
    <dgm:cxn modelId="{40574A28-F987-084C-85D6-7DB405F72FA4}" type="presOf" srcId="{AE7DA334-6348-614B-B189-11FB5CAE110D}" destId="{2F8C235C-4E09-834E-9C5C-9ED43B66213A}" srcOrd="0" destOrd="0" presId="urn:microsoft.com/office/officeart/2005/8/layout/list1"/>
    <dgm:cxn modelId="{FF959ABB-2D84-3F45-9DD1-384160CF46A5}" type="presOf" srcId="{F92353AF-E121-9849-A079-16BCB32752D9}" destId="{2FF067E4-1FDD-0A4D-BD28-0E8B3598F8AD}" srcOrd="0" destOrd="0" presId="urn:microsoft.com/office/officeart/2005/8/layout/list1"/>
    <dgm:cxn modelId="{2C025A9A-7176-884E-A9E6-D812E4F9441F}" type="presOf" srcId="{D9576363-C48C-6D48-A4E9-1F8ECB8CB89E}" destId="{EB938B01-25F5-1640-806B-D49CE6C62244}" srcOrd="0" destOrd="0" presId="urn:microsoft.com/office/officeart/2005/8/layout/list1"/>
    <dgm:cxn modelId="{61D48AD1-1DD3-B341-BDD7-DD336F7D8DB9}" type="presOf" srcId="{56B77A97-0184-4C45-9C92-E099BBCC00BC}" destId="{A2A1D4D7-B07D-DB4D-B255-2BA9DFE7D2EC}" srcOrd="0" destOrd="0" presId="urn:microsoft.com/office/officeart/2005/8/layout/list1"/>
    <dgm:cxn modelId="{52A66C68-AE98-BE4A-8B21-79CF70B48B83}" type="presOf" srcId="{F92353AF-E121-9849-A079-16BCB32752D9}" destId="{169F7D43-5697-6343-8284-019E45840DBF}" srcOrd="1" destOrd="0" presId="urn:microsoft.com/office/officeart/2005/8/layout/list1"/>
    <dgm:cxn modelId="{D1DBF261-0937-DE45-AE87-EA9A8392BC87}" type="presOf" srcId="{545E409B-3178-8C4E-A5EB-10EA12A56AC8}" destId="{0C52725F-F74C-FE4F-A32B-0FC91859C370}" srcOrd="0" destOrd="0" presId="urn:microsoft.com/office/officeart/2005/8/layout/list1"/>
    <dgm:cxn modelId="{6ADEF264-6342-A648-BF15-CFDE54304089}" srcId="{D9576363-C48C-6D48-A4E9-1F8ECB8CB89E}" destId="{F92353AF-E121-9849-A079-16BCB32752D9}" srcOrd="0" destOrd="0" parTransId="{963155E8-7892-6544-B5D0-324266EAC6B0}" sibTransId="{F2C7429D-2C89-DF49-BFD3-386427047F9C}"/>
    <dgm:cxn modelId="{0195F5AE-13EA-0849-9921-539D6437EF43}" type="presOf" srcId="{AE7DA334-6348-614B-B189-11FB5CAE110D}" destId="{507817B3-8A23-B548-B241-54B7B400544F}" srcOrd="1" destOrd="0" presId="urn:microsoft.com/office/officeart/2005/8/layout/list1"/>
    <dgm:cxn modelId="{A5EA4B84-7235-FC41-AFB7-2FAFA3E33197}" type="presOf" srcId="{F9AAD0E0-2DD0-F741-93FC-A902AEFC3A6E}" destId="{D952938C-6B46-4F48-8D19-0106A23FAD5A}" srcOrd="1" destOrd="0" presId="urn:microsoft.com/office/officeart/2005/8/layout/list1"/>
    <dgm:cxn modelId="{97B0510A-8F82-CA4D-9A57-873038913C12}" type="presOf" srcId="{56B77A97-0184-4C45-9C92-E099BBCC00BC}" destId="{3E91BA37-69CF-F34E-B0A9-679761DDC761}" srcOrd="1" destOrd="0" presId="urn:microsoft.com/office/officeart/2005/8/layout/list1"/>
    <dgm:cxn modelId="{A491021A-129C-9046-901D-C2F1C5BD31EE}" type="presParOf" srcId="{EB938B01-25F5-1640-806B-D49CE6C62244}" destId="{E73709CD-631A-D843-97DF-BC3691D2DEA0}" srcOrd="0" destOrd="0" presId="urn:microsoft.com/office/officeart/2005/8/layout/list1"/>
    <dgm:cxn modelId="{8518B934-7A8A-9646-8D90-822FD37FE48F}" type="presParOf" srcId="{E73709CD-631A-D843-97DF-BC3691D2DEA0}" destId="{2FF067E4-1FDD-0A4D-BD28-0E8B3598F8AD}" srcOrd="0" destOrd="0" presId="urn:microsoft.com/office/officeart/2005/8/layout/list1"/>
    <dgm:cxn modelId="{34FDE807-0388-3D48-B952-D874575BB800}" type="presParOf" srcId="{E73709CD-631A-D843-97DF-BC3691D2DEA0}" destId="{169F7D43-5697-6343-8284-019E45840DBF}" srcOrd="1" destOrd="0" presId="urn:microsoft.com/office/officeart/2005/8/layout/list1"/>
    <dgm:cxn modelId="{C3513115-DFE4-AF40-B4C0-BD396DC20D90}" type="presParOf" srcId="{EB938B01-25F5-1640-806B-D49CE6C62244}" destId="{B39AF79B-05B1-F347-83F1-15478017E6C0}" srcOrd="1" destOrd="0" presId="urn:microsoft.com/office/officeart/2005/8/layout/list1"/>
    <dgm:cxn modelId="{638B9FB7-1379-984C-BEB2-02F2F22A2DAE}" type="presParOf" srcId="{EB938B01-25F5-1640-806B-D49CE6C62244}" destId="{E57AE157-1E81-BE41-8105-887CE6404715}" srcOrd="2" destOrd="0" presId="urn:microsoft.com/office/officeart/2005/8/layout/list1"/>
    <dgm:cxn modelId="{A40168BC-34D7-B046-AE0C-08CDD214F7AC}" type="presParOf" srcId="{EB938B01-25F5-1640-806B-D49CE6C62244}" destId="{3CA1059C-1EB8-3046-88BF-233AC45566CE}" srcOrd="3" destOrd="0" presId="urn:microsoft.com/office/officeart/2005/8/layout/list1"/>
    <dgm:cxn modelId="{7E7AC801-F8C9-E94F-96B1-9B29233D32BF}" type="presParOf" srcId="{EB938B01-25F5-1640-806B-D49CE6C62244}" destId="{3522F10A-9ECB-3548-B155-FFD7EF608C29}" srcOrd="4" destOrd="0" presId="urn:microsoft.com/office/officeart/2005/8/layout/list1"/>
    <dgm:cxn modelId="{4B0AFC96-20CB-B849-BAEA-068FC86F56DB}" type="presParOf" srcId="{3522F10A-9ECB-3548-B155-FFD7EF608C29}" destId="{2F8C235C-4E09-834E-9C5C-9ED43B66213A}" srcOrd="0" destOrd="0" presId="urn:microsoft.com/office/officeart/2005/8/layout/list1"/>
    <dgm:cxn modelId="{F7C35E87-A9CD-BB47-99B9-B3EBDFB2B7A5}" type="presParOf" srcId="{3522F10A-9ECB-3548-B155-FFD7EF608C29}" destId="{507817B3-8A23-B548-B241-54B7B400544F}" srcOrd="1" destOrd="0" presId="urn:microsoft.com/office/officeart/2005/8/layout/list1"/>
    <dgm:cxn modelId="{0DBAF1A0-F187-F748-AF60-4BC1A5EB03A7}" type="presParOf" srcId="{EB938B01-25F5-1640-806B-D49CE6C62244}" destId="{7968B3A6-C1C9-E84B-B4FB-C18B42161BA0}" srcOrd="5" destOrd="0" presId="urn:microsoft.com/office/officeart/2005/8/layout/list1"/>
    <dgm:cxn modelId="{E07D07B4-C7EB-3140-B633-C4675B7AC387}" type="presParOf" srcId="{EB938B01-25F5-1640-806B-D49CE6C62244}" destId="{29831A9D-A633-F947-9D79-662972E53506}" srcOrd="6" destOrd="0" presId="urn:microsoft.com/office/officeart/2005/8/layout/list1"/>
    <dgm:cxn modelId="{E636E157-42C5-ED4B-A884-321D45621127}" type="presParOf" srcId="{EB938B01-25F5-1640-806B-D49CE6C62244}" destId="{B3627A71-4C2D-574A-AAA1-36FD778B81DD}" srcOrd="7" destOrd="0" presId="urn:microsoft.com/office/officeart/2005/8/layout/list1"/>
    <dgm:cxn modelId="{A20B1760-345D-714C-A612-435697C0866E}" type="presParOf" srcId="{EB938B01-25F5-1640-806B-D49CE6C62244}" destId="{E406B5D9-84D8-6F4E-8ACC-903B076924C9}" srcOrd="8" destOrd="0" presId="urn:microsoft.com/office/officeart/2005/8/layout/list1"/>
    <dgm:cxn modelId="{11A290F9-E8E1-574C-B018-6F85D11950F9}" type="presParOf" srcId="{E406B5D9-84D8-6F4E-8ACC-903B076924C9}" destId="{0C52725F-F74C-FE4F-A32B-0FC91859C370}" srcOrd="0" destOrd="0" presId="urn:microsoft.com/office/officeart/2005/8/layout/list1"/>
    <dgm:cxn modelId="{A12AF8AB-9164-9446-AC1E-86C33C523792}" type="presParOf" srcId="{E406B5D9-84D8-6F4E-8ACC-903B076924C9}" destId="{81F584BB-C00C-D742-897E-805307B93895}" srcOrd="1" destOrd="0" presId="urn:microsoft.com/office/officeart/2005/8/layout/list1"/>
    <dgm:cxn modelId="{CE16F710-7754-5943-961D-B6427228E3B1}" type="presParOf" srcId="{EB938B01-25F5-1640-806B-D49CE6C62244}" destId="{02AA53EA-93E4-7C45-A780-B459C165D8ED}" srcOrd="9" destOrd="0" presId="urn:microsoft.com/office/officeart/2005/8/layout/list1"/>
    <dgm:cxn modelId="{A118980A-956B-2D4F-AC61-4F77564093F3}" type="presParOf" srcId="{EB938B01-25F5-1640-806B-D49CE6C62244}" destId="{B06E1E3D-FF13-2E43-AA53-F0A697F25925}" srcOrd="10" destOrd="0" presId="urn:microsoft.com/office/officeart/2005/8/layout/list1"/>
    <dgm:cxn modelId="{DC6A51CF-F9B8-0C46-AEEB-227C0E7A339A}" type="presParOf" srcId="{EB938B01-25F5-1640-806B-D49CE6C62244}" destId="{89C38F0E-5325-114F-A25E-F0A36154CD4D}" srcOrd="11" destOrd="0" presId="urn:microsoft.com/office/officeart/2005/8/layout/list1"/>
    <dgm:cxn modelId="{A9F9E5EE-EB75-1043-B232-3983C7BEA6F4}" type="presParOf" srcId="{EB938B01-25F5-1640-806B-D49CE6C62244}" destId="{9A19E88B-65D9-4840-A882-65C274BA64A4}" srcOrd="12" destOrd="0" presId="urn:microsoft.com/office/officeart/2005/8/layout/list1"/>
    <dgm:cxn modelId="{534E203C-90BE-754A-AFDB-BED698B22496}" type="presParOf" srcId="{9A19E88B-65D9-4840-A882-65C274BA64A4}" destId="{A2A1D4D7-B07D-DB4D-B255-2BA9DFE7D2EC}" srcOrd="0" destOrd="0" presId="urn:microsoft.com/office/officeart/2005/8/layout/list1"/>
    <dgm:cxn modelId="{4FF769CA-C916-C940-A81E-9A4E0147E855}" type="presParOf" srcId="{9A19E88B-65D9-4840-A882-65C274BA64A4}" destId="{3E91BA37-69CF-F34E-B0A9-679761DDC761}" srcOrd="1" destOrd="0" presId="urn:microsoft.com/office/officeart/2005/8/layout/list1"/>
    <dgm:cxn modelId="{6420B340-86B9-9942-938B-9CF45AF36CF8}" type="presParOf" srcId="{EB938B01-25F5-1640-806B-D49CE6C62244}" destId="{591E677B-61D3-A14C-9A9B-06D808972938}" srcOrd="13" destOrd="0" presId="urn:microsoft.com/office/officeart/2005/8/layout/list1"/>
    <dgm:cxn modelId="{D8B49385-C0DA-BD4F-AC4B-62BBD4C5561D}" type="presParOf" srcId="{EB938B01-25F5-1640-806B-D49CE6C62244}" destId="{C9EB873E-C22F-7748-880C-14C8BD0CB7E8}" srcOrd="14" destOrd="0" presId="urn:microsoft.com/office/officeart/2005/8/layout/list1"/>
    <dgm:cxn modelId="{A2142517-CBBB-E949-AE8E-9FA116380EA4}" type="presParOf" srcId="{EB938B01-25F5-1640-806B-D49CE6C62244}" destId="{0A4A3345-0919-354C-A7F3-BC9C72FE47ED}" srcOrd="15" destOrd="0" presId="urn:microsoft.com/office/officeart/2005/8/layout/list1"/>
    <dgm:cxn modelId="{5897E06D-8AF8-9240-95BC-E1018ECE5704}" type="presParOf" srcId="{EB938B01-25F5-1640-806B-D49CE6C62244}" destId="{88920983-AA3F-8743-9346-65E358C6084F}" srcOrd="16" destOrd="0" presId="urn:microsoft.com/office/officeart/2005/8/layout/list1"/>
    <dgm:cxn modelId="{13D0E5CB-1D6F-8444-AB59-6F5F7EFE2236}" type="presParOf" srcId="{88920983-AA3F-8743-9346-65E358C6084F}" destId="{37D20B69-B2E3-D64D-B1F0-44FE2C7320EE}" srcOrd="0" destOrd="0" presId="urn:microsoft.com/office/officeart/2005/8/layout/list1"/>
    <dgm:cxn modelId="{392C3E09-C28F-B940-86E0-228056A5C053}" type="presParOf" srcId="{88920983-AA3F-8743-9346-65E358C6084F}" destId="{D952938C-6B46-4F48-8D19-0106A23FAD5A}" srcOrd="1" destOrd="0" presId="urn:microsoft.com/office/officeart/2005/8/layout/list1"/>
    <dgm:cxn modelId="{B7477030-F0D8-DE4C-A795-DAAD6ED1A686}" type="presParOf" srcId="{EB938B01-25F5-1640-806B-D49CE6C62244}" destId="{EF17059D-2EAF-2B4F-929E-77EF6E6853BC}" srcOrd="17" destOrd="0" presId="urn:microsoft.com/office/officeart/2005/8/layout/list1"/>
    <dgm:cxn modelId="{C7E23B0E-0CCD-CF4F-8EFA-EF68C82CF858}" type="presParOf" srcId="{EB938B01-25F5-1640-806B-D49CE6C62244}" destId="{81D1F832-AA34-4948-A530-1E5F0E032A9F}"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9BC5E48-451B-CE48-8850-94522013FE9D}" type="doc">
      <dgm:prSet loTypeId="urn:microsoft.com/office/officeart/2005/8/layout/hierarchy3" loCatId="" qsTypeId="urn:microsoft.com/office/officeart/2005/8/quickstyle/3D5" qsCatId="3D" csTypeId="urn:microsoft.com/office/officeart/2005/8/colors/accent3_2" csCatId="accent3" phldr="1"/>
      <dgm:spPr/>
      <dgm:t>
        <a:bodyPr/>
        <a:lstStyle/>
        <a:p>
          <a:endParaRPr lang="it-IT"/>
        </a:p>
      </dgm:t>
    </dgm:pt>
    <dgm:pt modelId="{EFB6E393-37A8-134F-985C-19D815BF8647}">
      <dgm:prSet phldrT="[Testo]"/>
      <dgm:spPr/>
      <dgm:t>
        <a:bodyPr/>
        <a:lstStyle/>
        <a:p>
          <a:r>
            <a:rPr lang="it-IT" dirty="0" smtClean="0"/>
            <a:t>nodo concettuale: distanza</a:t>
          </a:r>
          <a:endParaRPr lang="it-IT" dirty="0"/>
        </a:p>
      </dgm:t>
    </dgm:pt>
    <dgm:pt modelId="{987C3785-4405-714D-8432-7BD897A644EE}" type="parTrans" cxnId="{281C83DF-C686-0145-9F73-06E3DF8B2AB4}">
      <dgm:prSet/>
      <dgm:spPr/>
      <dgm:t>
        <a:bodyPr/>
        <a:lstStyle/>
        <a:p>
          <a:endParaRPr lang="it-IT"/>
        </a:p>
      </dgm:t>
    </dgm:pt>
    <dgm:pt modelId="{4873F883-72D0-6642-974A-7E9650611E2A}" type="sibTrans" cxnId="{281C83DF-C686-0145-9F73-06E3DF8B2AB4}">
      <dgm:prSet/>
      <dgm:spPr/>
      <dgm:t>
        <a:bodyPr/>
        <a:lstStyle/>
        <a:p>
          <a:endParaRPr lang="it-IT"/>
        </a:p>
      </dgm:t>
    </dgm:pt>
    <dgm:pt modelId="{C311E971-25DB-364C-9BBF-66227B321CFB}">
      <dgm:prSet phldrT="[Testo]"/>
      <dgm:spPr/>
      <dgm:t>
        <a:bodyPr/>
        <a:lstStyle/>
        <a:p>
          <a:r>
            <a:rPr lang="it-IT" dirty="0" smtClean="0"/>
            <a:t>distanza e risoluzione </a:t>
          </a:r>
          <a:r>
            <a:rPr lang="it-IT" dirty="0" err="1" smtClean="0"/>
            <a:t>eq</a:t>
          </a:r>
          <a:r>
            <a:rPr lang="it-IT" dirty="0" smtClean="0"/>
            <a:t>/</a:t>
          </a:r>
          <a:r>
            <a:rPr lang="it-IT" dirty="0" err="1" smtClean="0"/>
            <a:t>dis</a:t>
          </a:r>
          <a:r>
            <a:rPr lang="it-IT" dirty="0" smtClean="0"/>
            <a:t> con valori assoluti</a:t>
          </a:r>
          <a:endParaRPr lang="it-IT" dirty="0"/>
        </a:p>
      </dgm:t>
    </dgm:pt>
    <dgm:pt modelId="{7FCB386F-5073-3A40-95B1-001F1808A05E}" type="parTrans" cxnId="{983A455D-024E-2B4F-8EE7-04394175D55F}">
      <dgm:prSet/>
      <dgm:spPr/>
      <dgm:t>
        <a:bodyPr/>
        <a:lstStyle/>
        <a:p>
          <a:endParaRPr lang="it-IT"/>
        </a:p>
      </dgm:t>
    </dgm:pt>
    <dgm:pt modelId="{20626DEC-DE6E-6A47-9C8C-F2249B2C0F8B}" type="sibTrans" cxnId="{983A455D-024E-2B4F-8EE7-04394175D55F}">
      <dgm:prSet/>
      <dgm:spPr/>
      <dgm:t>
        <a:bodyPr/>
        <a:lstStyle/>
        <a:p>
          <a:endParaRPr lang="it-IT"/>
        </a:p>
      </dgm:t>
    </dgm:pt>
    <dgm:pt modelId="{FD57A342-BD0A-7249-8F5E-9900C545E8B9}">
      <dgm:prSet phldrT="[Testo]"/>
      <dgm:spPr/>
      <dgm:t>
        <a:bodyPr/>
        <a:lstStyle/>
        <a:p>
          <a:r>
            <a:rPr lang="it-IT" dirty="0" smtClean="0"/>
            <a:t>nodo concettuale: risoluzione triangoli</a:t>
          </a:r>
          <a:endParaRPr lang="it-IT" dirty="0"/>
        </a:p>
      </dgm:t>
    </dgm:pt>
    <dgm:pt modelId="{C1EE2ADC-CE20-6140-9134-9A7AEF9180B3}" type="parTrans" cxnId="{8BF4BC30-B79F-9648-8B0C-2DAD1DF15A09}">
      <dgm:prSet/>
      <dgm:spPr/>
      <dgm:t>
        <a:bodyPr/>
        <a:lstStyle/>
        <a:p>
          <a:endParaRPr lang="it-IT"/>
        </a:p>
      </dgm:t>
    </dgm:pt>
    <dgm:pt modelId="{20B404EA-ECE9-AD44-9410-3E291C797D49}" type="sibTrans" cxnId="{8BF4BC30-B79F-9648-8B0C-2DAD1DF15A09}">
      <dgm:prSet/>
      <dgm:spPr/>
      <dgm:t>
        <a:bodyPr/>
        <a:lstStyle/>
        <a:p>
          <a:endParaRPr lang="it-IT"/>
        </a:p>
      </dgm:t>
    </dgm:pt>
    <dgm:pt modelId="{DC298C73-704E-E442-85B2-5A90E2FAC4F7}">
      <dgm:prSet phldrT="[Testo]"/>
      <dgm:spPr/>
      <dgm:t>
        <a:bodyPr/>
        <a:lstStyle/>
        <a:p>
          <a:r>
            <a:rPr lang="it-IT" dirty="0" smtClean="0"/>
            <a:t>risoluzione triangoli rettangoli:</a:t>
          </a:r>
        </a:p>
        <a:p>
          <a:r>
            <a:rPr lang="it-IT" dirty="0" smtClean="0"/>
            <a:t>scheda 1</a:t>
          </a:r>
          <a:endParaRPr lang="it-IT" dirty="0"/>
        </a:p>
      </dgm:t>
    </dgm:pt>
    <dgm:pt modelId="{FDCE0303-A1AD-C146-ADEC-429775EC6F56}" type="parTrans" cxnId="{5D7D6B21-386E-1B43-A5B0-AD7F4DA2E57E}">
      <dgm:prSet/>
      <dgm:spPr/>
      <dgm:t>
        <a:bodyPr/>
        <a:lstStyle/>
        <a:p>
          <a:endParaRPr lang="it-IT"/>
        </a:p>
      </dgm:t>
    </dgm:pt>
    <dgm:pt modelId="{823D5163-8011-DF47-9028-572FBAA47766}" type="sibTrans" cxnId="{5D7D6B21-386E-1B43-A5B0-AD7F4DA2E57E}">
      <dgm:prSet/>
      <dgm:spPr/>
      <dgm:t>
        <a:bodyPr/>
        <a:lstStyle/>
        <a:p>
          <a:endParaRPr lang="it-IT"/>
        </a:p>
      </dgm:t>
    </dgm:pt>
    <dgm:pt modelId="{BDB0F03C-69BA-674A-99E7-122934C60B88}">
      <dgm:prSet phldrT="[Testo]"/>
      <dgm:spPr/>
      <dgm:t>
        <a:bodyPr/>
        <a:lstStyle/>
        <a:p>
          <a:r>
            <a:rPr lang="it-IT" dirty="0" smtClean="0"/>
            <a:t>risoluzione triangoli rettangoli:</a:t>
          </a:r>
        </a:p>
        <a:p>
          <a:r>
            <a:rPr lang="it-IT" dirty="0" smtClean="0"/>
            <a:t>scheda 2</a:t>
          </a:r>
          <a:endParaRPr lang="it-IT" dirty="0"/>
        </a:p>
      </dgm:t>
    </dgm:pt>
    <dgm:pt modelId="{8806041A-044C-744E-B3BE-A865D856B4D1}" type="parTrans" cxnId="{F225B80D-7B4A-1E48-A3BD-14D16F7964A0}">
      <dgm:prSet/>
      <dgm:spPr/>
      <dgm:t>
        <a:bodyPr/>
        <a:lstStyle/>
        <a:p>
          <a:endParaRPr lang="it-IT"/>
        </a:p>
      </dgm:t>
    </dgm:pt>
    <dgm:pt modelId="{9F96F0E6-266C-5B47-BCEC-EDFD36152AAA}" type="sibTrans" cxnId="{F225B80D-7B4A-1E48-A3BD-14D16F7964A0}">
      <dgm:prSet/>
      <dgm:spPr/>
      <dgm:t>
        <a:bodyPr/>
        <a:lstStyle/>
        <a:p>
          <a:endParaRPr lang="it-IT"/>
        </a:p>
      </dgm:t>
    </dgm:pt>
    <dgm:pt modelId="{1031C34E-B747-C743-A79A-C9ACFB8DE1B6}" type="pres">
      <dgm:prSet presAssocID="{F9BC5E48-451B-CE48-8850-94522013FE9D}" presName="diagram" presStyleCnt="0">
        <dgm:presLayoutVars>
          <dgm:chPref val="1"/>
          <dgm:dir/>
          <dgm:animOne val="branch"/>
          <dgm:animLvl val="lvl"/>
          <dgm:resizeHandles/>
        </dgm:presLayoutVars>
      </dgm:prSet>
      <dgm:spPr/>
      <dgm:t>
        <a:bodyPr/>
        <a:lstStyle/>
        <a:p>
          <a:endParaRPr lang="it-IT"/>
        </a:p>
      </dgm:t>
    </dgm:pt>
    <dgm:pt modelId="{12BBBCBC-7657-CF4D-8A43-874D75949DB0}" type="pres">
      <dgm:prSet presAssocID="{EFB6E393-37A8-134F-985C-19D815BF8647}" presName="root" presStyleCnt="0"/>
      <dgm:spPr/>
      <dgm:t>
        <a:bodyPr/>
        <a:lstStyle/>
        <a:p>
          <a:endParaRPr lang="it-IT"/>
        </a:p>
      </dgm:t>
    </dgm:pt>
    <dgm:pt modelId="{5A2E4302-C60E-594C-9A9B-9BB25F531A4A}" type="pres">
      <dgm:prSet presAssocID="{EFB6E393-37A8-134F-985C-19D815BF8647}" presName="rootComposite" presStyleCnt="0"/>
      <dgm:spPr/>
      <dgm:t>
        <a:bodyPr/>
        <a:lstStyle/>
        <a:p>
          <a:endParaRPr lang="it-IT"/>
        </a:p>
      </dgm:t>
    </dgm:pt>
    <dgm:pt modelId="{779E6932-7AC3-AC4B-A645-74DB1DFF9F00}" type="pres">
      <dgm:prSet presAssocID="{EFB6E393-37A8-134F-985C-19D815BF8647}" presName="rootText" presStyleLbl="node1" presStyleIdx="0" presStyleCnt="2"/>
      <dgm:spPr/>
      <dgm:t>
        <a:bodyPr/>
        <a:lstStyle/>
        <a:p>
          <a:endParaRPr lang="it-IT"/>
        </a:p>
      </dgm:t>
    </dgm:pt>
    <dgm:pt modelId="{000D8DB5-5346-D841-8E90-407020F5B66D}" type="pres">
      <dgm:prSet presAssocID="{EFB6E393-37A8-134F-985C-19D815BF8647}" presName="rootConnector" presStyleLbl="node1" presStyleIdx="0" presStyleCnt="2"/>
      <dgm:spPr/>
      <dgm:t>
        <a:bodyPr/>
        <a:lstStyle/>
        <a:p>
          <a:endParaRPr lang="it-IT"/>
        </a:p>
      </dgm:t>
    </dgm:pt>
    <dgm:pt modelId="{6A8FBAE3-9178-D04B-A04C-842F4C802157}" type="pres">
      <dgm:prSet presAssocID="{EFB6E393-37A8-134F-985C-19D815BF8647}" presName="childShape" presStyleCnt="0"/>
      <dgm:spPr/>
      <dgm:t>
        <a:bodyPr/>
        <a:lstStyle/>
        <a:p>
          <a:endParaRPr lang="it-IT"/>
        </a:p>
      </dgm:t>
    </dgm:pt>
    <dgm:pt modelId="{068F6D6B-C805-C049-BB01-6853F73CA037}" type="pres">
      <dgm:prSet presAssocID="{7FCB386F-5073-3A40-95B1-001F1808A05E}" presName="Name13" presStyleLbl="parChTrans1D2" presStyleIdx="0" presStyleCnt="3"/>
      <dgm:spPr/>
      <dgm:t>
        <a:bodyPr/>
        <a:lstStyle/>
        <a:p>
          <a:endParaRPr lang="it-IT"/>
        </a:p>
      </dgm:t>
    </dgm:pt>
    <dgm:pt modelId="{DB5EEA6A-E6B3-5F4A-A9DD-1504DEB08AC2}" type="pres">
      <dgm:prSet presAssocID="{C311E971-25DB-364C-9BBF-66227B321CFB}" presName="childText" presStyleLbl="bgAcc1" presStyleIdx="0" presStyleCnt="3" custScaleY="164832">
        <dgm:presLayoutVars>
          <dgm:bulletEnabled val="1"/>
        </dgm:presLayoutVars>
      </dgm:prSet>
      <dgm:spPr/>
      <dgm:t>
        <a:bodyPr/>
        <a:lstStyle/>
        <a:p>
          <a:endParaRPr lang="it-IT"/>
        </a:p>
      </dgm:t>
    </dgm:pt>
    <dgm:pt modelId="{BD55A072-708E-F240-9940-872E0401B7E8}" type="pres">
      <dgm:prSet presAssocID="{FD57A342-BD0A-7249-8F5E-9900C545E8B9}" presName="root" presStyleCnt="0"/>
      <dgm:spPr/>
      <dgm:t>
        <a:bodyPr/>
        <a:lstStyle/>
        <a:p>
          <a:endParaRPr lang="it-IT"/>
        </a:p>
      </dgm:t>
    </dgm:pt>
    <dgm:pt modelId="{B64D454D-D1C9-CD44-A55C-C0D960210732}" type="pres">
      <dgm:prSet presAssocID="{FD57A342-BD0A-7249-8F5E-9900C545E8B9}" presName="rootComposite" presStyleCnt="0"/>
      <dgm:spPr/>
      <dgm:t>
        <a:bodyPr/>
        <a:lstStyle/>
        <a:p>
          <a:endParaRPr lang="it-IT"/>
        </a:p>
      </dgm:t>
    </dgm:pt>
    <dgm:pt modelId="{DDCE900F-555A-1545-9E7C-12D87AE5E132}" type="pres">
      <dgm:prSet presAssocID="{FD57A342-BD0A-7249-8F5E-9900C545E8B9}" presName="rootText" presStyleLbl="node1" presStyleIdx="1" presStyleCnt="2"/>
      <dgm:spPr/>
      <dgm:t>
        <a:bodyPr/>
        <a:lstStyle/>
        <a:p>
          <a:endParaRPr lang="it-IT"/>
        </a:p>
      </dgm:t>
    </dgm:pt>
    <dgm:pt modelId="{7B449BD0-8D27-E44D-8789-CBB25A747601}" type="pres">
      <dgm:prSet presAssocID="{FD57A342-BD0A-7249-8F5E-9900C545E8B9}" presName="rootConnector" presStyleLbl="node1" presStyleIdx="1" presStyleCnt="2"/>
      <dgm:spPr/>
      <dgm:t>
        <a:bodyPr/>
        <a:lstStyle/>
        <a:p>
          <a:endParaRPr lang="it-IT"/>
        </a:p>
      </dgm:t>
    </dgm:pt>
    <dgm:pt modelId="{444A91E4-16CC-8F47-89BC-36CB5C5B4194}" type="pres">
      <dgm:prSet presAssocID="{FD57A342-BD0A-7249-8F5E-9900C545E8B9}" presName="childShape" presStyleCnt="0"/>
      <dgm:spPr/>
      <dgm:t>
        <a:bodyPr/>
        <a:lstStyle/>
        <a:p>
          <a:endParaRPr lang="it-IT"/>
        </a:p>
      </dgm:t>
    </dgm:pt>
    <dgm:pt modelId="{EFE5300F-D7E3-134D-8E3B-BFF6B4834A4F}" type="pres">
      <dgm:prSet presAssocID="{FDCE0303-A1AD-C146-ADEC-429775EC6F56}" presName="Name13" presStyleLbl="parChTrans1D2" presStyleIdx="1" presStyleCnt="3"/>
      <dgm:spPr/>
      <dgm:t>
        <a:bodyPr/>
        <a:lstStyle/>
        <a:p>
          <a:endParaRPr lang="it-IT"/>
        </a:p>
      </dgm:t>
    </dgm:pt>
    <dgm:pt modelId="{35505A6C-B6BA-8D4A-AD25-E4866150C906}" type="pres">
      <dgm:prSet presAssocID="{DC298C73-704E-E442-85B2-5A90E2FAC4F7}" presName="childText" presStyleLbl="bgAcc1" presStyleIdx="1" presStyleCnt="3">
        <dgm:presLayoutVars>
          <dgm:bulletEnabled val="1"/>
        </dgm:presLayoutVars>
      </dgm:prSet>
      <dgm:spPr/>
      <dgm:t>
        <a:bodyPr/>
        <a:lstStyle/>
        <a:p>
          <a:endParaRPr lang="it-IT"/>
        </a:p>
      </dgm:t>
    </dgm:pt>
    <dgm:pt modelId="{9393B213-640B-524F-A241-E903170A70FC}" type="pres">
      <dgm:prSet presAssocID="{8806041A-044C-744E-B3BE-A865D856B4D1}" presName="Name13" presStyleLbl="parChTrans1D2" presStyleIdx="2" presStyleCnt="3"/>
      <dgm:spPr/>
      <dgm:t>
        <a:bodyPr/>
        <a:lstStyle/>
        <a:p>
          <a:endParaRPr lang="it-IT"/>
        </a:p>
      </dgm:t>
    </dgm:pt>
    <dgm:pt modelId="{0AF3ED26-6317-C04A-B501-A9B0DD83FDED}" type="pres">
      <dgm:prSet presAssocID="{BDB0F03C-69BA-674A-99E7-122934C60B88}" presName="childText" presStyleLbl="bgAcc1" presStyleIdx="2" presStyleCnt="3">
        <dgm:presLayoutVars>
          <dgm:bulletEnabled val="1"/>
        </dgm:presLayoutVars>
      </dgm:prSet>
      <dgm:spPr/>
      <dgm:t>
        <a:bodyPr/>
        <a:lstStyle/>
        <a:p>
          <a:endParaRPr lang="it-IT"/>
        </a:p>
      </dgm:t>
    </dgm:pt>
  </dgm:ptLst>
  <dgm:cxnLst>
    <dgm:cxn modelId="{983A455D-024E-2B4F-8EE7-04394175D55F}" srcId="{EFB6E393-37A8-134F-985C-19D815BF8647}" destId="{C311E971-25DB-364C-9BBF-66227B321CFB}" srcOrd="0" destOrd="0" parTransId="{7FCB386F-5073-3A40-95B1-001F1808A05E}" sibTransId="{20626DEC-DE6E-6A47-9C8C-F2249B2C0F8B}"/>
    <dgm:cxn modelId="{5D7D6B21-386E-1B43-A5B0-AD7F4DA2E57E}" srcId="{FD57A342-BD0A-7249-8F5E-9900C545E8B9}" destId="{DC298C73-704E-E442-85B2-5A90E2FAC4F7}" srcOrd="0" destOrd="0" parTransId="{FDCE0303-A1AD-C146-ADEC-429775EC6F56}" sibTransId="{823D5163-8011-DF47-9028-572FBAA47766}"/>
    <dgm:cxn modelId="{F225B80D-7B4A-1E48-A3BD-14D16F7964A0}" srcId="{FD57A342-BD0A-7249-8F5E-9900C545E8B9}" destId="{BDB0F03C-69BA-674A-99E7-122934C60B88}" srcOrd="1" destOrd="0" parTransId="{8806041A-044C-744E-B3BE-A865D856B4D1}" sibTransId="{9F96F0E6-266C-5B47-BCEC-EDFD36152AAA}"/>
    <dgm:cxn modelId="{8BF4BC30-B79F-9648-8B0C-2DAD1DF15A09}" srcId="{F9BC5E48-451B-CE48-8850-94522013FE9D}" destId="{FD57A342-BD0A-7249-8F5E-9900C545E8B9}" srcOrd="1" destOrd="0" parTransId="{C1EE2ADC-CE20-6140-9134-9A7AEF9180B3}" sibTransId="{20B404EA-ECE9-AD44-9410-3E291C797D49}"/>
    <dgm:cxn modelId="{281C83DF-C686-0145-9F73-06E3DF8B2AB4}" srcId="{F9BC5E48-451B-CE48-8850-94522013FE9D}" destId="{EFB6E393-37A8-134F-985C-19D815BF8647}" srcOrd="0" destOrd="0" parTransId="{987C3785-4405-714D-8432-7BD897A644EE}" sibTransId="{4873F883-72D0-6642-974A-7E9650611E2A}"/>
    <dgm:cxn modelId="{A10F5146-3DCD-C948-97E3-DC5F6D02905D}" type="presOf" srcId="{C311E971-25DB-364C-9BBF-66227B321CFB}" destId="{DB5EEA6A-E6B3-5F4A-A9DD-1504DEB08AC2}" srcOrd="0" destOrd="0" presId="urn:microsoft.com/office/officeart/2005/8/layout/hierarchy3"/>
    <dgm:cxn modelId="{7220EC47-64A4-2D49-9B32-09464A465F5E}" type="presOf" srcId="{7FCB386F-5073-3A40-95B1-001F1808A05E}" destId="{068F6D6B-C805-C049-BB01-6853F73CA037}" srcOrd="0" destOrd="0" presId="urn:microsoft.com/office/officeart/2005/8/layout/hierarchy3"/>
    <dgm:cxn modelId="{F4A5DB49-ADCA-C544-A154-D98A2760D4B2}" type="presOf" srcId="{FDCE0303-A1AD-C146-ADEC-429775EC6F56}" destId="{EFE5300F-D7E3-134D-8E3B-BFF6B4834A4F}" srcOrd="0" destOrd="0" presId="urn:microsoft.com/office/officeart/2005/8/layout/hierarchy3"/>
    <dgm:cxn modelId="{F1F0F415-F0A2-4649-A5BA-CA87D9CB3FDE}" type="presOf" srcId="{EFB6E393-37A8-134F-985C-19D815BF8647}" destId="{779E6932-7AC3-AC4B-A645-74DB1DFF9F00}" srcOrd="0" destOrd="0" presId="urn:microsoft.com/office/officeart/2005/8/layout/hierarchy3"/>
    <dgm:cxn modelId="{BA2654F3-6AC8-4248-9EB5-2744B6373112}" type="presOf" srcId="{BDB0F03C-69BA-674A-99E7-122934C60B88}" destId="{0AF3ED26-6317-C04A-B501-A9B0DD83FDED}" srcOrd="0" destOrd="0" presId="urn:microsoft.com/office/officeart/2005/8/layout/hierarchy3"/>
    <dgm:cxn modelId="{1B6EA285-712A-7C46-B4F3-05813FB66F4C}" type="presOf" srcId="{8806041A-044C-744E-B3BE-A865D856B4D1}" destId="{9393B213-640B-524F-A241-E903170A70FC}" srcOrd="0" destOrd="0" presId="urn:microsoft.com/office/officeart/2005/8/layout/hierarchy3"/>
    <dgm:cxn modelId="{139D03D1-16F7-5C46-9B8A-3160D1C2B70A}" type="presOf" srcId="{F9BC5E48-451B-CE48-8850-94522013FE9D}" destId="{1031C34E-B747-C743-A79A-C9ACFB8DE1B6}" srcOrd="0" destOrd="0" presId="urn:microsoft.com/office/officeart/2005/8/layout/hierarchy3"/>
    <dgm:cxn modelId="{0A201BD7-E2D1-D04A-A481-1709CD466EF6}" type="presOf" srcId="{DC298C73-704E-E442-85B2-5A90E2FAC4F7}" destId="{35505A6C-B6BA-8D4A-AD25-E4866150C906}" srcOrd="0" destOrd="0" presId="urn:microsoft.com/office/officeart/2005/8/layout/hierarchy3"/>
    <dgm:cxn modelId="{481E3F11-10CC-2243-9BF2-57C61EA2BBF7}" type="presOf" srcId="{FD57A342-BD0A-7249-8F5E-9900C545E8B9}" destId="{7B449BD0-8D27-E44D-8789-CBB25A747601}" srcOrd="1" destOrd="0" presId="urn:microsoft.com/office/officeart/2005/8/layout/hierarchy3"/>
    <dgm:cxn modelId="{5A865D6B-1495-8C40-9EFB-C0EB04F3D127}" type="presOf" srcId="{EFB6E393-37A8-134F-985C-19D815BF8647}" destId="{000D8DB5-5346-D841-8E90-407020F5B66D}" srcOrd="1" destOrd="0" presId="urn:microsoft.com/office/officeart/2005/8/layout/hierarchy3"/>
    <dgm:cxn modelId="{C55A9BEB-3FB6-4848-9A3C-4D2486680B78}" type="presOf" srcId="{FD57A342-BD0A-7249-8F5E-9900C545E8B9}" destId="{DDCE900F-555A-1545-9E7C-12D87AE5E132}" srcOrd="0" destOrd="0" presId="urn:microsoft.com/office/officeart/2005/8/layout/hierarchy3"/>
    <dgm:cxn modelId="{04D06CF9-3D94-244B-B448-26D0172852CF}" type="presParOf" srcId="{1031C34E-B747-C743-A79A-C9ACFB8DE1B6}" destId="{12BBBCBC-7657-CF4D-8A43-874D75949DB0}" srcOrd="0" destOrd="0" presId="urn:microsoft.com/office/officeart/2005/8/layout/hierarchy3"/>
    <dgm:cxn modelId="{1C6A3EA9-3C33-5C4B-B525-AB38F7F0AEC5}" type="presParOf" srcId="{12BBBCBC-7657-CF4D-8A43-874D75949DB0}" destId="{5A2E4302-C60E-594C-9A9B-9BB25F531A4A}" srcOrd="0" destOrd="0" presId="urn:microsoft.com/office/officeart/2005/8/layout/hierarchy3"/>
    <dgm:cxn modelId="{0B968E79-56C8-D944-8D60-D788ABA14805}" type="presParOf" srcId="{5A2E4302-C60E-594C-9A9B-9BB25F531A4A}" destId="{779E6932-7AC3-AC4B-A645-74DB1DFF9F00}" srcOrd="0" destOrd="0" presId="urn:microsoft.com/office/officeart/2005/8/layout/hierarchy3"/>
    <dgm:cxn modelId="{3E0362C8-A86D-B84A-B729-45E5BC14A6DE}" type="presParOf" srcId="{5A2E4302-C60E-594C-9A9B-9BB25F531A4A}" destId="{000D8DB5-5346-D841-8E90-407020F5B66D}" srcOrd="1" destOrd="0" presId="urn:microsoft.com/office/officeart/2005/8/layout/hierarchy3"/>
    <dgm:cxn modelId="{C6E1863C-B0BD-6F43-A118-5742677C1199}" type="presParOf" srcId="{12BBBCBC-7657-CF4D-8A43-874D75949DB0}" destId="{6A8FBAE3-9178-D04B-A04C-842F4C802157}" srcOrd="1" destOrd="0" presId="urn:microsoft.com/office/officeart/2005/8/layout/hierarchy3"/>
    <dgm:cxn modelId="{41B1F894-5036-E24B-96E3-49D43D54E84E}" type="presParOf" srcId="{6A8FBAE3-9178-D04B-A04C-842F4C802157}" destId="{068F6D6B-C805-C049-BB01-6853F73CA037}" srcOrd="0" destOrd="0" presId="urn:microsoft.com/office/officeart/2005/8/layout/hierarchy3"/>
    <dgm:cxn modelId="{4D304536-0B2C-CA40-8E97-EEA4427E2CA9}" type="presParOf" srcId="{6A8FBAE3-9178-D04B-A04C-842F4C802157}" destId="{DB5EEA6A-E6B3-5F4A-A9DD-1504DEB08AC2}" srcOrd="1" destOrd="0" presId="urn:microsoft.com/office/officeart/2005/8/layout/hierarchy3"/>
    <dgm:cxn modelId="{73032EEA-249F-C147-B5DD-4E545F302A52}" type="presParOf" srcId="{1031C34E-B747-C743-A79A-C9ACFB8DE1B6}" destId="{BD55A072-708E-F240-9940-872E0401B7E8}" srcOrd="1" destOrd="0" presId="urn:microsoft.com/office/officeart/2005/8/layout/hierarchy3"/>
    <dgm:cxn modelId="{516358CF-03E0-9049-9921-6E45CD6DBA40}" type="presParOf" srcId="{BD55A072-708E-F240-9940-872E0401B7E8}" destId="{B64D454D-D1C9-CD44-A55C-C0D960210732}" srcOrd="0" destOrd="0" presId="urn:microsoft.com/office/officeart/2005/8/layout/hierarchy3"/>
    <dgm:cxn modelId="{537ED93F-CF3B-1F43-BE67-B6697A46BDED}" type="presParOf" srcId="{B64D454D-D1C9-CD44-A55C-C0D960210732}" destId="{DDCE900F-555A-1545-9E7C-12D87AE5E132}" srcOrd="0" destOrd="0" presId="urn:microsoft.com/office/officeart/2005/8/layout/hierarchy3"/>
    <dgm:cxn modelId="{692A120D-7ADB-2F4D-ADBB-96C26DC581B8}" type="presParOf" srcId="{B64D454D-D1C9-CD44-A55C-C0D960210732}" destId="{7B449BD0-8D27-E44D-8789-CBB25A747601}" srcOrd="1" destOrd="0" presId="urn:microsoft.com/office/officeart/2005/8/layout/hierarchy3"/>
    <dgm:cxn modelId="{A59B9E14-4EA8-9E45-800E-6B99CC287281}" type="presParOf" srcId="{BD55A072-708E-F240-9940-872E0401B7E8}" destId="{444A91E4-16CC-8F47-89BC-36CB5C5B4194}" srcOrd="1" destOrd="0" presId="urn:microsoft.com/office/officeart/2005/8/layout/hierarchy3"/>
    <dgm:cxn modelId="{20B74CEC-385A-FA44-B8D6-A75FBA800F85}" type="presParOf" srcId="{444A91E4-16CC-8F47-89BC-36CB5C5B4194}" destId="{EFE5300F-D7E3-134D-8E3B-BFF6B4834A4F}" srcOrd="0" destOrd="0" presId="urn:microsoft.com/office/officeart/2005/8/layout/hierarchy3"/>
    <dgm:cxn modelId="{A917E879-0E41-E347-9EDF-C02377B3FCC8}" type="presParOf" srcId="{444A91E4-16CC-8F47-89BC-36CB5C5B4194}" destId="{35505A6C-B6BA-8D4A-AD25-E4866150C906}" srcOrd="1" destOrd="0" presId="urn:microsoft.com/office/officeart/2005/8/layout/hierarchy3"/>
    <dgm:cxn modelId="{4FB8FB9D-E3DB-8B42-BDF7-C8EBC61078B0}" type="presParOf" srcId="{444A91E4-16CC-8F47-89BC-36CB5C5B4194}" destId="{9393B213-640B-524F-A241-E903170A70FC}" srcOrd="2" destOrd="0" presId="urn:microsoft.com/office/officeart/2005/8/layout/hierarchy3"/>
    <dgm:cxn modelId="{52243205-EA52-B34F-9755-FDD53C4B2E99}" type="presParOf" srcId="{444A91E4-16CC-8F47-89BC-36CB5C5B4194}" destId="{0AF3ED26-6317-C04A-B501-A9B0DD83FDED}"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20B864B-E05B-2948-A643-94750C3C0EA4}" type="doc">
      <dgm:prSet loTypeId="urn:microsoft.com/office/officeart/2005/8/layout/hierarchy3" loCatId="" qsTypeId="urn:microsoft.com/office/officeart/2005/8/quickstyle/3D5" qsCatId="3D" csTypeId="urn:microsoft.com/office/officeart/2005/8/colors/accent3_2" csCatId="accent3" phldr="1"/>
      <dgm:spPr/>
      <dgm:t>
        <a:bodyPr/>
        <a:lstStyle/>
        <a:p>
          <a:endParaRPr lang="it-IT"/>
        </a:p>
      </dgm:t>
    </dgm:pt>
    <dgm:pt modelId="{BA968301-2A18-EA43-8057-5FD6A0CAADB1}">
      <dgm:prSet phldrT="[Testo]"/>
      <dgm:spPr/>
      <dgm:t>
        <a:bodyPr/>
        <a:lstStyle/>
        <a:p>
          <a:r>
            <a:rPr lang="it-IT" dirty="0" smtClean="0"/>
            <a:t>nodo concettuale: derivata – significato geometrico</a:t>
          </a:r>
          <a:endParaRPr lang="it-IT" dirty="0"/>
        </a:p>
      </dgm:t>
    </dgm:pt>
    <dgm:pt modelId="{EA676E15-A888-494E-936C-5B1BDCD24649}" type="parTrans" cxnId="{28EEF193-4928-EA46-B15D-5DE56AD3387A}">
      <dgm:prSet/>
      <dgm:spPr/>
      <dgm:t>
        <a:bodyPr/>
        <a:lstStyle/>
        <a:p>
          <a:endParaRPr lang="it-IT"/>
        </a:p>
      </dgm:t>
    </dgm:pt>
    <dgm:pt modelId="{C38996EC-A977-974B-A7CE-520CDB1AD767}" type="sibTrans" cxnId="{28EEF193-4928-EA46-B15D-5DE56AD3387A}">
      <dgm:prSet/>
      <dgm:spPr/>
      <dgm:t>
        <a:bodyPr/>
        <a:lstStyle/>
        <a:p>
          <a:endParaRPr lang="it-IT"/>
        </a:p>
      </dgm:t>
    </dgm:pt>
    <dgm:pt modelId="{C85013F0-9A75-644A-9EEA-F64F9FC0484E}">
      <dgm:prSet phldrT="[Testo]"/>
      <dgm:spPr/>
      <dgm:t>
        <a:bodyPr/>
        <a:lstStyle/>
        <a:p>
          <a:r>
            <a:rPr lang="it-IT" dirty="0" smtClean="0"/>
            <a:t>Domain of a </a:t>
          </a:r>
          <a:r>
            <a:rPr lang="it-IT" dirty="0" err="1" smtClean="0"/>
            <a:t>function</a:t>
          </a:r>
          <a:endParaRPr lang="it-IT" dirty="0"/>
        </a:p>
      </dgm:t>
    </dgm:pt>
    <dgm:pt modelId="{A45D2906-8C5E-CA43-A898-8736A965189B}" type="parTrans" cxnId="{15168717-3C88-C64B-BD8C-AEC66B785016}">
      <dgm:prSet/>
      <dgm:spPr/>
      <dgm:t>
        <a:bodyPr/>
        <a:lstStyle/>
        <a:p>
          <a:endParaRPr lang="it-IT"/>
        </a:p>
      </dgm:t>
    </dgm:pt>
    <dgm:pt modelId="{7B0DBCAF-588B-164D-836B-0C757BFC45E8}" type="sibTrans" cxnId="{15168717-3C88-C64B-BD8C-AEC66B785016}">
      <dgm:prSet/>
      <dgm:spPr/>
      <dgm:t>
        <a:bodyPr/>
        <a:lstStyle/>
        <a:p>
          <a:endParaRPr lang="it-IT"/>
        </a:p>
      </dgm:t>
    </dgm:pt>
    <dgm:pt modelId="{86D5CE75-F92D-814F-A627-D1EA51985B56}">
      <dgm:prSet phldrT="[Testo]"/>
      <dgm:spPr/>
      <dgm:t>
        <a:bodyPr/>
        <a:lstStyle/>
        <a:p>
          <a:r>
            <a:rPr lang="it-IT" dirty="0" smtClean="0"/>
            <a:t>Rolle</a:t>
          </a:r>
          <a:endParaRPr lang="it-IT" dirty="0"/>
        </a:p>
      </dgm:t>
    </dgm:pt>
    <dgm:pt modelId="{2D49F4EF-B97B-DC4E-A415-4BFE269C24C7}" type="parTrans" cxnId="{CEF60F9A-A59B-7B4F-AE6E-1276097D4518}">
      <dgm:prSet/>
      <dgm:spPr/>
      <dgm:t>
        <a:bodyPr/>
        <a:lstStyle/>
        <a:p>
          <a:endParaRPr lang="it-IT"/>
        </a:p>
      </dgm:t>
    </dgm:pt>
    <dgm:pt modelId="{F1F2C04E-6B0D-EE42-B81B-0190B7118B22}" type="sibTrans" cxnId="{CEF60F9A-A59B-7B4F-AE6E-1276097D4518}">
      <dgm:prSet/>
      <dgm:spPr/>
      <dgm:t>
        <a:bodyPr/>
        <a:lstStyle/>
        <a:p>
          <a:endParaRPr lang="it-IT"/>
        </a:p>
      </dgm:t>
    </dgm:pt>
    <dgm:pt modelId="{5B99A436-B575-9C41-9D31-D8F31114B844}">
      <dgm:prSet phldrT="[Testo]"/>
      <dgm:spPr/>
      <dgm:t>
        <a:bodyPr/>
        <a:lstStyle/>
        <a:p>
          <a:r>
            <a:rPr lang="it-IT" dirty="0" smtClean="0"/>
            <a:t>valor medio di una funzione</a:t>
          </a:r>
        </a:p>
      </dgm:t>
    </dgm:pt>
    <dgm:pt modelId="{8F89F69A-4E05-AE43-A58F-F24D7869D5DE}" type="parTrans" cxnId="{4C8339FD-BEEA-6347-BAD0-6C251C38C2D1}">
      <dgm:prSet/>
      <dgm:spPr/>
      <dgm:t>
        <a:bodyPr/>
        <a:lstStyle/>
        <a:p>
          <a:endParaRPr lang="it-IT"/>
        </a:p>
      </dgm:t>
    </dgm:pt>
    <dgm:pt modelId="{793AC1A2-4164-A84A-B688-C93D42E1E7C0}" type="sibTrans" cxnId="{4C8339FD-BEEA-6347-BAD0-6C251C38C2D1}">
      <dgm:prSet/>
      <dgm:spPr/>
      <dgm:t>
        <a:bodyPr/>
        <a:lstStyle/>
        <a:p>
          <a:endParaRPr lang="it-IT"/>
        </a:p>
      </dgm:t>
    </dgm:pt>
    <dgm:pt modelId="{A0C32CB7-8E20-E845-93CD-DBAC3DF54937}">
      <dgm:prSet phldrT="[Testo]"/>
      <dgm:spPr/>
      <dgm:t>
        <a:bodyPr/>
        <a:lstStyle/>
        <a:p>
          <a:r>
            <a:rPr lang="it-IT" dirty="0" smtClean="0"/>
            <a:t>Teorema media integrale      scheda 1</a:t>
          </a:r>
          <a:endParaRPr lang="it-IT" dirty="0"/>
        </a:p>
      </dgm:t>
    </dgm:pt>
    <dgm:pt modelId="{2319FA56-F2B4-1946-856B-15E9DEEB9F3D}" type="parTrans" cxnId="{DB087BB8-8AB2-734D-BFC5-3CBC05813333}">
      <dgm:prSet/>
      <dgm:spPr/>
      <dgm:t>
        <a:bodyPr/>
        <a:lstStyle/>
        <a:p>
          <a:endParaRPr lang="it-IT"/>
        </a:p>
      </dgm:t>
    </dgm:pt>
    <dgm:pt modelId="{5CBA4ADA-B7F8-B64B-B3EC-2E835B633A1D}" type="sibTrans" cxnId="{DB087BB8-8AB2-734D-BFC5-3CBC05813333}">
      <dgm:prSet/>
      <dgm:spPr/>
      <dgm:t>
        <a:bodyPr/>
        <a:lstStyle/>
        <a:p>
          <a:endParaRPr lang="it-IT"/>
        </a:p>
      </dgm:t>
    </dgm:pt>
    <dgm:pt modelId="{F2B25A7F-9F9D-BD4C-9853-F473FDD5303E}">
      <dgm:prSet phldrT="[Testo]"/>
      <dgm:spPr/>
      <dgm:t>
        <a:bodyPr/>
        <a:lstStyle/>
        <a:p>
          <a:r>
            <a:rPr lang="it-IT" dirty="0" smtClean="0"/>
            <a:t>Teorema media integrale      scheda 2</a:t>
          </a:r>
          <a:endParaRPr lang="it-IT" dirty="0"/>
        </a:p>
      </dgm:t>
    </dgm:pt>
    <dgm:pt modelId="{CED60285-3E19-C643-BA72-2A2AC4221539}" type="parTrans" cxnId="{C7714564-8311-FF43-8501-D577D920E57B}">
      <dgm:prSet/>
      <dgm:spPr/>
      <dgm:t>
        <a:bodyPr/>
        <a:lstStyle/>
        <a:p>
          <a:endParaRPr lang="it-IT"/>
        </a:p>
      </dgm:t>
    </dgm:pt>
    <dgm:pt modelId="{C8C3582A-DCFD-C44C-BBFE-22F0D11E9ED4}" type="sibTrans" cxnId="{C7714564-8311-FF43-8501-D577D920E57B}">
      <dgm:prSet/>
      <dgm:spPr/>
      <dgm:t>
        <a:bodyPr/>
        <a:lstStyle/>
        <a:p>
          <a:endParaRPr lang="it-IT"/>
        </a:p>
      </dgm:t>
    </dgm:pt>
    <dgm:pt modelId="{5A7E31E0-B521-CB40-83A5-A517AF76C992}">
      <dgm:prSet phldrT="[Testo]"/>
      <dgm:spPr/>
      <dgm:t>
        <a:bodyPr/>
        <a:lstStyle/>
        <a:p>
          <a:r>
            <a:rPr lang="it-IT" dirty="0" smtClean="0"/>
            <a:t>Lagrange</a:t>
          </a:r>
          <a:endParaRPr lang="it-IT" dirty="0"/>
        </a:p>
      </dgm:t>
    </dgm:pt>
    <dgm:pt modelId="{D2F85D96-34FD-D347-8B1F-06B78DDBC6B8}" type="parTrans" cxnId="{C646D0CF-039C-7B40-8471-F02BCF2831C0}">
      <dgm:prSet/>
      <dgm:spPr/>
      <dgm:t>
        <a:bodyPr/>
        <a:lstStyle/>
        <a:p>
          <a:endParaRPr lang="it-IT"/>
        </a:p>
      </dgm:t>
    </dgm:pt>
    <dgm:pt modelId="{CEBC5E69-65B7-FC43-930B-DFF2BE0EC020}" type="sibTrans" cxnId="{C646D0CF-039C-7B40-8471-F02BCF2831C0}">
      <dgm:prSet/>
      <dgm:spPr/>
      <dgm:t>
        <a:bodyPr/>
        <a:lstStyle/>
        <a:p>
          <a:endParaRPr lang="it-IT"/>
        </a:p>
      </dgm:t>
    </dgm:pt>
    <dgm:pt modelId="{19070CE1-FF3B-254C-A080-5CCDA734F988}">
      <dgm:prSet phldrT="[Testo]"/>
      <dgm:spPr/>
      <dgm:t>
        <a:bodyPr/>
        <a:lstStyle/>
        <a:p>
          <a:r>
            <a:rPr lang="it-IT" dirty="0" err="1" smtClean="0"/>
            <a:t>pti</a:t>
          </a:r>
          <a:r>
            <a:rPr lang="it-IT" dirty="0" smtClean="0"/>
            <a:t> di non derivabilità</a:t>
          </a:r>
          <a:endParaRPr lang="it-IT" dirty="0"/>
        </a:p>
      </dgm:t>
    </dgm:pt>
    <dgm:pt modelId="{A529ADDF-CD15-F344-B9B2-8F31CDCD5ECE}" type="parTrans" cxnId="{A18C49DD-42B0-0B4F-A62B-705D80716C31}">
      <dgm:prSet/>
      <dgm:spPr/>
      <dgm:t>
        <a:bodyPr/>
        <a:lstStyle/>
        <a:p>
          <a:endParaRPr lang="it-IT"/>
        </a:p>
      </dgm:t>
    </dgm:pt>
    <dgm:pt modelId="{975BF837-03D7-8341-B10E-2200ECAA28A6}" type="sibTrans" cxnId="{A18C49DD-42B0-0B4F-A62B-705D80716C31}">
      <dgm:prSet/>
      <dgm:spPr/>
      <dgm:t>
        <a:bodyPr/>
        <a:lstStyle/>
        <a:p>
          <a:endParaRPr lang="it-IT"/>
        </a:p>
      </dgm:t>
    </dgm:pt>
    <dgm:pt modelId="{9B7FD832-0F59-4441-9A00-C7101F24804B}">
      <dgm:prSet phldrT="[Testo]"/>
      <dgm:spPr/>
      <dgm:t>
        <a:bodyPr/>
        <a:lstStyle/>
        <a:p>
          <a:r>
            <a:rPr lang="it-IT" dirty="0" smtClean="0"/>
            <a:t>grafici deducibili: funzione _ derivata</a:t>
          </a:r>
          <a:endParaRPr lang="it-IT" dirty="0"/>
        </a:p>
      </dgm:t>
    </dgm:pt>
    <dgm:pt modelId="{09D9F60D-C8CD-8046-B3C3-4DAF04764EDD}" type="parTrans" cxnId="{66504865-018F-B745-AB06-E2C8361432C0}">
      <dgm:prSet/>
      <dgm:spPr/>
      <dgm:t>
        <a:bodyPr/>
        <a:lstStyle/>
        <a:p>
          <a:endParaRPr lang="it-IT"/>
        </a:p>
      </dgm:t>
    </dgm:pt>
    <dgm:pt modelId="{C8D0001E-FF82-AA47-A965-6CECDFD829B4}" type="sibTrans" cxnId="{66504865-018F-B745-AB06-E2C8361432C0}">
      <dgm:prSet/>
      <dgm:spPr/>
      <dgm:t>
        <a:bodyPr/>
        <a:lstStyle/>
        <a:p>
          <a:endParaRPr lang="it-IT"/>
        </a:p>
      </dgm:t>
    </dgm:pt>
    <dgm:pt modelId="{256DD710-52A8-3A42-93F2-AF76EF661C63}" type="pres">
      <dgm:prSet presAssocID="{820B864B-E05B-2948-A643-94750C3C0EA4}" presName="diagram" presStyleCnt="0">
        <dgm:presLayoutVars>
          <dgm:chPref val="1"/>
          <dgm:dir/>
          <dgm:animOne val="branch"/>
          <dgm:animLvl val="lvl"/>
          <dgm:resizeHandles/>
        </dgm:presLayoutVars>
      </dgm:prSet>
      <dgm:spPr/>
      <dgm:t>
        <a:bodyPr/>
        <a:lstStyle/>
        <a:p>
          <a:endParaRPr lang="it-IT"/>
        </a:p>
      </dgm:t>
    </dgm:pt>
    <dgm:pt modelId="{C55841BC-29E7-9B49-A232-21BCC5686705}" type="pres">
      <dgm:prSet presAssocID="{BA968301-2A18-EA43-8057-5FD6A0CAADB1}" presName="root" presStyleCnt="0"/>
      <dgm:spPr/>
      <dgm:t>
        <a:bodyPr/>
        <a:lstStyle/>
        <a:p>
          <a:endParaRPr lang="it-IT"/>
        </a:p>
      </dgm:t>
    </dgm:pt>
    <dgm:pt modelId="{BB44BD0E-7E77-294D-9F22-44A673B3861C}" type="pres">
      <dgm:prSet presAssocID="{BA968301-2A18-EA43-8057-5FD6A0CAADB1}" presName="rootComposite" presStyleCnt="0"/>
      <dgm:spPr/>
      <dgm:t>
        <a:bodyPr/>
        <a:lstStyle/>
        <a:p>
          <a:endParaRPr lang="it-IT"/>
        </a:p>
      </dgm:t>
    </dgm:pt>
    <dgm:pt modelId="{CAF778A8-A57C-B04A-A56C-21B5BD129873}" type="pres">
      <dgm:prSet presAssocID="{BA968301-2A18-EA43-8057-5FD6A0CAADB1}" presName="rootText" presStyleLbl="node1" presStyleIdx="0" presStyleCnt="2" custLinFactNeighborX="-69615" custLinFactNeighborY="-461"/>
      <dgm:spPr/>
      <dgm:t>
        <a:bodyPr/>
        <a:lstStyle/>
        <a:p>
          <a:endParaRPr lang="it-IT"/>
        </a:p>
      </dgm:t>
    </dgm:pt>
    <dgm:pt modelId="{611EDA29-87A6-4940-8086-51926A343016}" type="pres">
      <dgm:prSet presAssocID="{BA968301-2A18-EA43-8057-5FD6A0CAADB1}" presName="rootConnector" presStyleLbl="node1" presStyleIdx="0" presStyleCnt="2"/>
      <dgm:spPr/>
      <dgm:t>
        <a:bodyPr/>
        <a:lstStyle/>
        <a:p>
          <a:endParaRPr lang="it-IT"/>
        </a:p>
      </dgm:t>
    </dgm:pt>
    <dgm:pt modelId="{3B9C6276-4352-684A-98F6-B818E019C0DE}" type="pres">
      <dgm:prSet presAssocID="{BA968301-2A18-EA43-8057-5FD6A0CAADB1}" presName="childShape" presStyleCnt="0"/>
      <dgm:spPr/>
      <dgm:t>
        <a:bodyPr/>
        <a:lstStyle/>
        <a:p>
          <a:endParaRPr lang="it-IT"/>
        </a:p>
      </dgm:t>
    </dgm:pt>
    <dgm:pt modelId="{F175D11A-40F6-F841-98D2-C52EF2B15C80}" type="pres">
      <dgm:prSet presAssocID="{A45D2906-8C5E-CA43-A898-8736A965189B}" presName="Name13" presStyleLbl="parChTrans1D2" presStyleIdx="0" presStyleCnt="7"/>
      <dgm:spPr/>
      <dgm:t>
        <a:bodyPr/>
        <a:lstStyle/>
        <a:p>
          <a:endParaRPr lang="it-IT"/>
        </a:p>
      </dgm:t>
    </dgm:pt>
    <dgm:pt modelId="{52FFE20C-90A8-294B-A97F-6EF856C158DC}" type="pres">
      <dgm:prSet presAssocID="{C85013F0-9A75-644A-9EEA-F64F9FC0484E}" presName="childText" presStyleLbl="bgAcc1" presStyleIdx="0" presStyleCnt="7" custLinFactNeighborX="-91875" custLinFactNeighborY="3830">
        <dgm:presLayoutVars>
          <dgm:bulletEnabled val="1"/>
        </dgm:presLayoutVars>
      </dgm:prSet>
      <dgm:spPr/>
      <dgm:t>
        <a:bodyPr/>
        <a:lstStyle/>
        <a:p>
          <a:endParaRPr lang="it-IT"/>
        </a:p>
      </dgm:t>
    </dgm:pt>
    <dgm:pt modelId="{97E34797-5948-454B-88D0-FD18EEB728B3}" type="pres">
      <dgm:prSet presAssocID="{2D49F4EF-B97B-DC4E-A415-4BFE269C24C7}" presName="Name13" presStyleLbl="parChTrans1D2" presStyleIdx="1" presStyleCnt="7"/>
      <dgm:spPr/>
      <dgm:t>
        <a:bodyPr/>
        <a:lstStyle/>
        <a:p>
          <a:endParaRPr lang="it-IT"/>
        </a:p>
      </dgm:t>
    </dgm:pt>
    <dgm:pt modelId="{6A2A2D8D-FE20-CB49-8E77-496348FC409B}" type="pres">
      <dgm:prSet presAssocID="{86D5CE75-F92D-814F-A627-D1EA51985B56}" presName="childText" presStyleLbl="bgAcc1" presStyleIdx="1" presStyleCnt="7" custLinFactNeighborX="-94599" custLinFactNeighborY="-10034">
        <dgm:presLayoutVars>
          <dgm:bulletEnabled val="1"/>
        </dgm:presLayoutVars>
      </dgm:prSet>
      <dgm:spPr/>
      <dgm:t>
        <a:bodyPr/>
        <a:lstStyle/>
        <a:p>
          <a:endParaRPr lang="it-IT"/>
        </a:p>
      </dgm:t>
    </dgm:pt>
    <dgm:pt modelId="{5F0B900C-1ECF-4544-91F1-E7538647580F}" type="pres">
      <dgm:prSet presAssocID="{D2F85D96-34FD-D347-8B1F-06B78DDBC6B8}" presName="Name13" presStyleLbl="parChTrans1D2" presStyleIdx="2" presStyleCnt="7"/>
      <dgm:spPr/>
      <dgm:t>
        <a:bodyPr/>
        <a:lstStyle/>
        <a:p>
          <a:endParaRPr lang="it-IT"/>
        </a:p>
      </dgm:t>
    </dgm:pt>
    <dgm:pt modelId="{576C1166-A1F8-6346-88EC-E094D5931401}" type="pres">
      <dgm:prSet presAssocID="{5A7E31E0-B521-CB40-83A5-A517AF76C992}" presName="childText" presStyleLbl="bgAcc1" presStyleIdx="2" presStyleCnt="7" custLinFactNeighborX="-93235" custLinFactNeighborY="-7591">
        <dgm:presLayoutVars>
          <dgm:bulletEnabled val="1"/>
        </dgm:presLayoutVars>
      </dgm:prSet>
      <dgm:spPr/>
      <dgm:t>
        <a:bodyPr/>
        <a:lstStyle/>
        <a:p>
          <a:endParaRPr lang="it-IT"/>
        </a:p>
      </dgm:t>
    </dgm:pt>
    <dgm:pt modelId="{D80CBDD9-7027-424B-AEDE-4536D8ED36CE}" type="pres">
      <dgm:prSet presAssocID="{A529ADDF-CD15-F344-B9B2-8F31CDCD5ECE}" presName="Name13" presStyleLbl="parChTrans1D2" presStyleIdx="3" presStyleCnt="7"/>
      <dgm:spPr/>
      <dgm:t>
        <a:bodyPr/>
        <a:lstStyle/>
        <a:p>
          <a:endParaRPr lang="it-IT"/>
        </a:p>
      </dgm:t>
    </dgm:pt>
    <dgm:pt modelId="{F73DBE33-DD61-AD46-AF8B-506ABC63198F}" type="pres">
      <dgm:prSet presAssocID="{19070CE1-FF3B-254C-A080-5CCDA734F988}" presName="childText" presStyleLbl="bgAcc1" presStyleIdx="3" presStyleCnt="7" custLinFactNeighborX="-91875" custLinFactNeighborY="-7064">
        <dgm:presLayoutVars>
          <dgm:bulletEnabled val="1"/>
        </dgm:presLayoutVars>
      </dgm:prSet>
      <dgm:spPr/>
      <dgm:t>
        <a:bodyPr/>
        <a:lstStyle/>
        <a:p>
          <a:endParaRPr lang="it-IT"/>
        </a:p>
      </dgm:t>
    </dgm:pt>
    <dgm:pt modelId="{9308F063-FDCA-8740-A4B9-BBDC9CD0F6A4}" type="pres">
      <dgm:prSet presAssocID="{09D9F60D-C8CD-8046-B3C3-4DAF04764EDD}" presName="Name13" presStyleLbl="parChTrans1D2" presStyleIdx="4" presStyleCnt="7"/>
      <dgm:spPr/>
      <dgm:t>
        <a:bodyPr/>
        <a:lstStyle/>
        <a:p>
          <a:endParaRPr lang="it-IT"/>
        </a:p>
      </dgm:t>
    </dgm:pt>
    <dgm:pt modelId="{1D0EAB38-1A21-F642-A43A-4669367B273D}" type="pres">
      <dgm:prSet presAssocID="{9B7FD832-0F59-4441-9A00-C7101F24804B}" presName="childText" presStyleLbl="bgAcc1" presStyleIdx="4" presStyleCnt="7" custLinFactNeighborX="-87788" custLinFactNeighborY="224">
        <dgm:presLayoutVars>
          <dgm:bulletEnabled val="1"/>
        </dgm:presLayoutVars>
      </dgm:prSet>
      <dgm:spPr/>
      <dgm:t>
        <a:bodyPr/>
        <a:lstStyle/>
        <a:p>
          <a:endParaRPr lang="it-IT"/>
        </a:p>
      </dgm:t>
    </dgm:pt>
    <dgm:pt modelId="{E1DBF179-58EB-284B-AA44-04717FE68A34}" type="pres">
      <dgm:prSet presAssocID="{5B99A436-B575-9C41-9D31-D8F31114B844}" presName="root" presStyleCnt="0"/>
      <dgm:spPr/>
      <dgm:t>
        <a:bodyPr/>
        <a:lstStyle/>
        <a:p>
          <a:endParaRPr lang="it-IT"/>
        </a:p>
      </dgm:t>
    </dgm:pt>
    <dgm:pt modelId="{EE7BE260-8131-B347-8C18-1044FBF04FF4}" type="pres">
      <dgm:prSet presAssocID="{5B99A436-B575-9C41-9D31-D8F31114B844}" presName="rootComposite" presStyleCnt="0"/>
      <dgm:spPr/>
      <dgm:t>
        <a:bodyPr/>
        <a:lstStyle/>
        <a:p>
          <a:endParaRPr lang="it-IT"/>
        </a:p>
      </dgm:t>
    </dgm:pt>
    <dgm:pt modelId="{FEC2468D-D765-F941-B1D2-6204524B854D}" type="pres">
      <dgm:prSet presAssocID="{5B99A436-B575-9C41-9D31-D8F31114B844}" presName="rootText" presStyleLbl="node1" presStyleIdx="1" presStyleCnt="2" custLinFactNeighborX="68394" custLinFactNeighborY="19541"/>
      <dgm:spPr/>
      <dgm:t>
        <a:bodyPr/>
        <a:lstStyle/>
        <a:p>
          <a:endParaRPr lang="it-IT"/>
        </a:p>
      </dgm:t>
    </dgm:pt>
    <dgm:pt modelId="{992678A7-4A41-AC4C-9654-BD2985188AC7}" type="pres">
      <dgm:prSet presAssocID="{5B99A436-B575-9C41-9D31-D8F31114B844}" presName="rootConnector" presStyleLbl="node1" presStyleIdx="1" presStyleCnt="2"/>
      <dgm:spPr/>
      <dgm:t>
        <a:bodyPr/>
        <a:lstStyle/>
        <a:p>
          <a:endParaRPr lang="it-IT"/>
        </a:p>
      </dgm:t>
    </dgm:pt>
    <dgm:pt modelId="{B16389CA-3F05-504F-AD58-28BB87C71EF7}" type="pres">
      <dgm:prSet presAssocID="{5B99A436-B575-9C41-9D31-D8F31114B844}" presName="childShape" presStyleCnt="0"/>
      <dgm:spPr/>
      <dgm:t>
        <a:bodyPr/>
        <a:lstStyle/>
        <a:p>
          <a:endParaRPr lang="it-IT"/>
        </a:p>
      </dgm:t>
    </dgm:pt>
    <dgm:pt modelId="{1AD87D32-F931-FA46-A9AF-90782644FD04}" type="pres">
      <dgm:prSet presAssocID="{2319FA56-F2B4-1946-856B-15E9DEEB9F3D}" presName="Name13" presStyleLbl="parChTrans1D2" presStyleIdx="5" presStyleCnt="7"/>
      <dgm:spPr/>
      <dgm:t>
        <a:bodyPr/>
        <a:lstStyle/>
        <a:p>
          <a:endParaRPr lang="it-IT"/>
        </a:p>
      </dgm:t>
    </dgm:pt>
    <dgm:pt modelId="{2824B993-D976-AE4D-895C-59AA300D1118}" type="pres">
      <dgm:prSet presAssocID="{A0C32CB7-8E20-E845-93CD-DBAC3DF54937}" presName="childText" presStyleLbl="bgAcc1" presStyleIdx="5" presStyleCnt="7" custLinFactNeighborX="79386" custLinFactNeighborY="78165">
        <dgm:presLayoutVars>
          <dgm:bulletEnabled val="1"/>
        </dgm:presLayoutVars>
      </dgm:prSet>
      <dgm:spPr/>
      <dgm:t>
        <a:bodyPr/>
        <a:lstStyle/>
        <a:p>
          <a:endParaRPr lang="it-IT"/>
        </a:p>
      </dgm:t>
    </dgm:pt>
    <dgm:pt modelId="{1DFB9ECE-8DA9-D54D-A861-FBC7908D9F5A}" type="pres">
      <dgm:prSet presAssocID="{CED60285-3E19-C643-BA72-2A2AC4221539}" presName="Name13" presStyleLbl="parChTrans1D2" presStyleIdx="6" presStyleCnt="7"/>
      <dgm:spPr/>
      <dgm:t>
        <a:bodyPr/>
        <a:lstStyle/>
        <a:p>
          <a:endParaRPr lang="it-IT"/>
        </a:p>
      </dgm:t>
    </dgm:pt>
    <dgm:pt modelId="{4E82E261-2FD6-C04A-A67F-3F503166C533}" type="pres">
      <dgm:prSet presAssocID="{F2B25A7F-9F9D-BD4C-9853-F473FDD5303E}" presName="childText" presStyleLbl="bgAcc1" presStyleIdx="6" presStyleCnt="7" custLinFactY="56329" custLinFactNeighborX="77859" custLinFactNeighborY="100000">
        <dgm:presLayoutVars>
          <dgm:bulletEnabled val="1"/>
        </dgm:presLayoutVars>
      </dgm:prSet>
      <dgm:spPr/>
      <dgm:t>
        <a:bodyPr/>
        <a:lstStyle/>
        <a:p>
          <a:endParaRPr lang="it-IT"/>
        </a:p>
      </dgm:t>
    </dgm:pt>
  </dgm:ptLst>
  <dgm:cxnLst>
    <dgm:cxn modelId="{7039EAF3-FD40-6B47-AA6C-E76C7C63902B}" type="presOf" srcId="{A529ADDF-CD15-F344-B9B2-8F31CDCD5ECE}" destId="{D80CBDD9-7027-424B-AEDE-4536D8ED36CE}" srcOrd="0" destOrd="0" presId="urn:microsoft.com/office/officeart/2005/8/layout/hierarchy3"/>
    <dgm:cxn modelId="{98DCA882-0CC5-5844-ADB4-AD54435A1B92}" type="presOf" srcId="{BA968301-2A18-EA43-8057-5FD6A0CAADB1}" destId="{CAF778A8-A57C-B04A-A56C-21B5BD129873}" srcOrd="0" destOrd="0" presId="urn:microsoft.com/office/officeart/2005/8/layout/hierarchy3"/>
    <dgm:cxn modelId="{54BD3753-9AD5-BA4D-BDA3-155F93D62E66}" type="presOf" srcId="{CED60285-3E19-C643-BA72-2A2AC4221539}" destId="{1DFB9ECE-8DA9-D54D-A861-FBC7908D9F5A}" srcOrd="0" destOrd="0" presId="urn:microsoft.com/office/officeart/2005/8/layout/hierarchy3"/>
    <dgm:cxn modelId="{AF4D6D3E-C448-0B44-90AF-A5C9220E4D5A}" type="presOf" srcId="{86D5CE75-F92D-814F-A627-D1EA51985B56}" destId="{6A2A2D8D-FE20-CB49-8E77-496348FC409B}" srcOrd="0" destOrd="0" presId="urn:microsoft.com/office/officeart/2005/8/layout/hierarchy3"/>
    <dgm:cxn modelId="{15168717-3C88-C64B-BD8C-AEC66B785016}" srcId="{BA968301-2A18-EA43-8057-5FD6A0CAADB1}" destId="{C85013F0-9A75-644A-9EEA-F64F9FC0484E}" srcOrd="0" destOrd="0" parTransId="{A45D2906-8C5E-CA43-A898-8736A965189B}" sibTransId="{7B0DBCAF-588B-164D-836B-0C757BFC45E8}"/>
    <dgm:cxn modelId="{F1A114AA-28A1-1040-A576-4AE103152247}" type="presOf" srcId="{5B99A436-B575-9C41-9D31-D8F31114B844}" destId="{992678A7-4A41-AC4C-9654-BD2985188AC7}" srcOrd="1" destOrd="0" presId="urn:microsoft.com/office/officeart/2005/8/layout/hierarchy3"/>
    <dgm:cxn modelId="{3CC8784D-B7CB-C543-8AAA-D05FE63F92C0}" type="presOf" srcId="{F2B25A7F-9F9D-BD4C-9853-F473FDD5303E}" destId="{4E82E261-2FD6-C04A-A67F-3F503166C533}" srcOrd="0" destOrd="0" presId="urn:microsoft.com/office/officeart/2005/8/layout/hierarchy3"/>
    <dgm:cxn modelId="{DB087BB8-8AB2-734D-BFC5-3CBC05813333}" srcId="{5B99A436-B575-9C41-9D31-D8F31114B844}" destId="{A0C32CB7-8E20-E845-93CD-DBAC3DF54937}" srcOrd="0" destOrd="0" parTransId="{2319FA56-F2B4-1946-856B-15E9DEEB9F3D}" sibTransId="{5CBA4ADA-B7F8-B64B-B3EC-2E835B633A1D}"/>
    <dgm:cxn modelId="{035AC4A8-F245-0640-8D15-7D6E61902528}" type="presOf" srcId="{BA968301-2A18-EA43-8057-5FD6A0CAADB1}" destId="{611EDA29-87A6-4940-8086-51926A343016}" srcOrd="1" destOrd="0" presId="urn:microsoft.com/office/officeart/2005/8/layout/hierarchy3"/>
    <dgm:cxn modelId="{4F244A67-DD5C-6E4B-AE9F-E41722534AF0}" type="presOf" srcId="{A45D2906-8C5E-CA43-A898-8736A965189B}" destId="{F175D11A-40F6-F841-98D2-C52EF2B15C80}" srcOrd="0" destOrd="0" presId="urn:microsoft.com/office/officeart/2005/8/layout/hierarchy3"/>
    <dgm:cxn modelId="{1D7F277A-0F91-0B41-8D8D-78BE34C0A6F4}" type="presOf" srcId="{820B864B-E05B-2948-A643-94750C3C0EA4}" destId="{256DD710-52A8-3A42-93F2-AF76EF661C63}" srcOrd="0" destOrd="0" presId="urn:microsoft.com/office/officeart/2005/8/layout/hierarchy3"/>
    <dgm:cxn modelId="{C57DCE67-0129-6340-9537-55810CE80D6D}" type="presOf" srcId="{D2F85D96-34FD-D347-8B1F-06B78DDBC6B8}" destId="{5F0B900C-1ECF-4544-91F1-E7538647580F}" srcOrd="0" destOrd="0" presId="urn:microsoft.com/office/officeart/2005/8/layout/hierarchy3"/>
    <dgm:cxn modelId="{C7714564-8311-FF43-8501-D577D920E57B}" srcId="{5B99A436-B575-9C41-9D31-D8F31114B844}" destId="{F2B25A7F-9F9D-BD4C-9853-F473FDD5303E}" srcOrd="1" destOrd="0" parTransId="{CED60285-3E19-C643-BA72-2A2AC4221539}" sibTransId="{C8C3582A-DCFD-C44C-BBFE-22F0D11E9ED4}"/>
    <dgm:cxn modelId="{C646D0CF-039C-7B40-8471-F02BCF2831C0}" srcId="{BA968301-2A18-EA43-8057-5FD6A0CAADB1}" destId="{5A7E31E0-B521-CB40-83A5-A517AF76C992}" srcOrd="2" destOrd="0" parTransId="{D2F85D96-34FD-D347-8B1F-06B78DDBC6B8}" sibTransId="{CEBC5E69-65B7-FC43-930B-DFF2BE0EC020}"/>
    <dgm:cxn modelId="{A78E6168-A00F-7142-8F3D-3C59DAFBDD19}" type="presOf" srcId="{9B7FD832-0F59-4441-9A00-C7101F24804B}" destId="{1D0EAB38-1A21-F642-A43A-4669367B273D}" srcOrd="0" destOrd="0" presId="urn:microsoft.com/office/officeart/2005/8/layout/hierarchy3"/>
    <dgm:cxn modelId="{86D70621-9E2F-A24A-B4FF-BB1694AD0AA3}" type="presOf" srcId="{09D9F60D-C8CD-8046-B3C3-4DAF04764EDD}" destId="{9308F063-FDCA-8740-A4B9-BBDC9CD0F6A4}" srcOrd="0" destOrd="0" presId="urn:microsoft.com/office/officeart/2005/8/layout/hierarchy3"/>
    <dgm:cxn modelId="{4C8339FD-BEEA-6347-BAD0-6C251C38C2D1}" srcId="{820B864B-E05B-2948-A643-94750C3C0EA4}" destId="{5B99A436-B575-9C41-9D31-D8F31114B844}" srcOrd="1" destOrd="0" parTransId="{8F89F69A-4E05-AE43-A58F-F24D7869D5DE}" sibTransId="{793AC1A2-4164-A84A-B688-C93D42E1E7C0}"/>
    <dgm:cxn modelId="{66504865-018F-B745-AB06-E2C8361432C0}" srcId="{BA968301-2A18-EA43-8057-5FD6A0CAADB1}" destId="{9B7FD832-0F59-4441-9A00-C7101F24804B}" srcOrd="4" destOrd="0" parTransId="{09D9F60D-C8CD-8046-B3C3-4DAF04764EDD}" sibTransId="{C8D0001E-FF82-AA47-A965-6CECDFD829B4}"/>
    <dgm:cxn modelId="{A18C49DD-42B0-0B4F-A62B-705D80716C31}" srcId="{BA968301-2A18-EA43-8057-5FD6A0CAADB1}" destId="{19070CE1-FF3B-254C-A080-5CCDA734F988}" srcOrd="3" destOrd="0" parTransId="{A529ADDF-CD15-F344-B9B2-8F31CDCD5ECE}" sibTransId="{975BF837-03D7-8341-B10E-2200ECAA28A6}"/>
    <dgm:cxn modelId="{28EEF193-4928-EA46-B15D-5DE56AD3387A}" srcId="{820B864B-E05B-2948-A643-94750C3C0EA4}" destId="{BA968301-2A18-EA43-8057-5FD6A0CAADB1}" srcOrd="0" destOrd="0" parTransId="{EA676E15-A888-494E-936C-5B1BDCD24649}" sibTransId="{C38996EC-A977-974B-A7CE-520CDB1AD767}"/>
    <dgm:cxn modelId="{672027BF-6381-8940-9846-179A47FC757E}" type="presOf" srcId="{2319FA56-F2B4-1946-856B-15E9DEEB9F3D}" destId="{1AD87D32-F931-FA46-A9AF-90782644FD04}" srcOrd="0" destOrd="0" presId="urn:microsoft.com/office/officeart/2005/8/layout/hierarchy3"/>
    <dgm:cxn modelId="{8443E330-1D11-A84F-BC58-8A5C37628B76}" type="presOf" srcId="{5B99A436-B575-9C41-9D31-D8F31114B844}" destId="{FEC2468D-D765-F941-B1D2-6204524B854D}" srcOrd="0" destOrd="0" presId="urn:microsoft.com/office/officeart/2005/8/layout/hierarchy3"/>
    <dgm:cxn modelId="{9C429181-B1FD-5940-95AC-8D93F925C1B4}" type="presOf" srcId="{A0C32CB7-8E20-E845-93CD-DBAC3DF54937}" destId="{2824B993-D976-AE4D-895C-59AA300D1118}" srcOrd="0" destOrd="0" presId="urn:microsoft.com/office/officeart/2005/8/layout/hierarchy3"/>
    <dgm:cxn modelId="{A54E8DA9-432F-6047-9A74-7CB417CD44C5}" type="presOf" srcId="{19070CE1-FF3B-254C-A080-5CCDA734F988}" destId="{F73DBE33-DD61-AD46-AF8B-506ABC63198F}" srcOrd="0" destOrd="0" presId="urn:microsoft.com/office/officeart/2005/8/layout/hierarchy3"/>
    <dgm:cxn modelId="{CEF60F9A-A59B-7B4F-AE6E-1276097D4518}" srcId="{BA968301-2A18-EA43-8057-5FD6A0CAADB1}" destId="{86D5CE75-F92D-814F-A627-D1EA51985B56}" srcOrd="1" destOrd="0" parTransId="{2D49F4EF-B97B-DC4E-A415-4BFE269C24C7}" sibTransId="{F1F2C04E-6B0D-EE42-B81B-0190B7118B22}"/>
    <dgm:cxn modelId="{8A3745DC-ABC4-EE4D-927F-43AB94ADC1D3}" type="presOf" srcId="{2D49F4EF-B97B-DC4E-A415-4BFE269C24C7}" destId="{97E34797-5948-454B-88D0-FD18EEB728B3}" srcOrd="0" destOrd="0" presId="urn:microsoft.com/office/officeart/2005/8/layout/hierarchy3"/>
    <dgm:cxn modelId="{CE8AF4DB-94AA-D04F-B505-5199F9E24648}" type="presOf" srcId="{5A7E31E0-B521-CB40-83A5-A517AF76C992}" destId="{576C1166-A1F8-6346-88EC-E094D5931401}" srcOrd="0" destOrd="0" presId="urn:microsoft.com/office/officeart/2005/8/layout/hierarchy3"/>
    <dgm:cxn modelId="{CE990F52-372B-AE49-B45C-FCA2836B0E56}" type="presOf" srcId="{C85013F0-9A75-644A-9EEA-F64F9FC0484E}" destId="{52FFE20C-90A8-294B-A97F-6EF856C158DC}" srcOrd="0" destOrd="0" presId="urn:microsoft.com/office/officeart/2005/8/layout/hierarchy3"/>
    <dgm:cxn modelId="{63DA1101-D41F-1D40-8DD8-6F62C7F5BEC6}" type="presParOf" srcId="{256DD710-52A8-3A42-93F2-AF76EF661C63}" destId="{C55841BC-29E7-9B49-A232-21BCC5686705}" srcOrd="0" destOrd="0" presId="urn:microsoft.com/office/officeart/2005/8/layout/hierarchy3"/>
    <dgm:cxn modelId="{B2754EB1-640B-CC40-AFDB-D4B3645B278E}" type="presParOf" srcId="{C55841BC-29E7-9B49-A232-21BCC5686705}" destId="{BB44BD0E-7E77-294D-9F22-44A673B3861C}" srcOrd="0" destOrd="0" presId="urn:microsoft.com/office/officeart/2005/8/layout/hierarchy3"/>
    <dgm:cxn modelId="{3B521901-E82E-0C4F-BD06-DFF19817A67D}" type="presParOf" srcId="{BB44BD0E-7E77-294D-9F22-44A673B3861C}" destId="{CAF778A8-A57C-B04A-A56C-21B5BD129873}" srcOrd="0" destOrd="0" presId="urn:microsoft.com/office/officeart/2005/8/layout/hierarchy3"/>
    <dgm:cxn modelId="{6BBF61A0-B903-CF45-929A-887A61EC2717}" type="presParOf" srcId="{BB44BD0E-7E77-294D-9F22-44A673B3861C}" destId="{611EDA29-87A6-4940-8086-51926A343016}" srcOrd="1" destOrd="0" presId="urn:microsoft.com/office/officeart/2005/8/layout/hierarchy3"/>
    <dgm:cxn modelId="{F1E58AD0-3D19-3A4E-A78B-55FB193F6702}" type="presParOf" srcId="{C55841BC-29E7-9B49-A232-21BCC5686705}" destId="{3B9C6276-4352-684A-98F6-B818E019C0DE}" srcOrd="1" destOrd="0" presId="urn:microsoft.com/office/officeart/2005/8/layout/hierarchy3"/>
    <dgm:cxn modelId="{24C5E240-F887-8345-AAD4-F214C8A93913}" type="presParOf" srcId="{3B9C6276-4352-684A-98F6-B818E019C0DE}" destId="{F175D11A-40F6-F841-98D2-C52EF2B15C80}" srcOrd="0" destOrd="0" presId="urn:microsoft.com/office/officeart/2005/8/layout/hierarchy3"/>
    <dgm:cxn modelId="{CC1EE816-141F-0C4A-8D69-301CA5E0E9DF}" type="presParOf" srcId="{3B9C6276-4352-684A-98F6-B818E019C0DE}" destId="{52FFE20C-90A8-294B-A97F-6EF856C158DC}" srcOrd="1" destOrd="0" presId="urn:microsoft.com/office/officeart/2005/8/layout/hierarchy3"/>
    <dgm:cxn modelId="{7431DCD8-E6DC-4144-8963-2196EDE40544}" type="presParOf" srcId="{3B9C6276-4352-684A-98F6-B818E019C0DE}" destId="{97E34797-5948-454B-88D0-FD18EEB728B3}" srcOrd="2" destOrd="0" presId="urn:microsoft.com/office/officeart/2005/8/layout/hierarchy3"/>
    <dgm:cxn modelId="{110F7BB2-D7B6-D64C-AEDD-6ADFE9B0884A}" type="presParOf" srcId="{3B9C6276-4352-684A-98F6-B818E019C0DE}" destId="{6A2A2D8D-FE20-CB49-8E77-496348FC409B}" srcOrd="3" destOrd="0" presId="urn:microsoft.com/office/officeart/2005/8/layout/hierarchy3"/>
    <dgm:cxn modelId="{65B57FF9-5AD2-6647-A5D9-1B81A6181BD3}" type="presParOf" srcId="{3B9C6276-4352-684A-98F6-B818E019C0DE}" destId="{5F0B900C-1ECF-4544-91F1-E7538647580F}" srcOrd="4" destOrd="0" presId="urn:microsoft.com/office/officeart/2005/8/layout/hierarchy3"/>
    <dgm:cxn modelId="{9E106A05-0D27-1843-9311-3468B828611B}" type="presParOf" srcId="{3B9C6276-4352-684A-98F6-B818E019C0DE}" destId="{576C1166-A1F8-6346-88EC-E094D5931401}" srcOrd="5" destOrd="0" presId="urn:microsoft.com/office/officeart/2005/8/layout/hierarchy3"/>
    <dgm:cxn modelId="{45B5DE16-A6B8-A04E-AD0F-70FFF8AAE7FA}" type="presParOf" srcId="{3B9C6276-4352-684A-98F6-B818E019C0DE}" destId="{D80CBDD9-7027-424B-AEDE-4536D8ED36CE}" srcOrd="6" destOrd="0" presId="urn:microsoft.com/office/officeart/2005/8/layout/hierarchy3"/>
    <dgm:cxn modelId="{4D633CBE-41AD-E94A-802F-8EF02F9B3820}" type="presParOf" srcId="{3B9C6276-4352-684A-98F6-B818E019C0DE}" destId="{F73DBE33-DD61-AD46-AF8B-506ABC63198F}" srcOrd="7" destOrd="0" presId="urn:microsoft.com/office/officeart/2005/8/layout/hierarchy3"/>
    <dgm:cxn modelId="{A46789AE-08CE-764A-9A12-D64D9130953A}" type="presParOf" srcId="{3B9C6276-4352-684A-98F6-B818E019C0DE}" destId="{9308F063-FDCA-8740-A4B9-BBDC9CD0F6A4}" srcOrd="8" destOrd="0" presId="urn:microsoft.com/office/officeart/2005/8/layout/hierarchy3"/>
    <dgm:cxn modelId="{086E1AA4-6FE9-9148-AA9C-6E261AB49E5B}" type="presParOf" srcId="{3B9C6276-4352-684A-98F6-B818E019C0DE}" destId="{1D0EAB38-1A21-F642-A43A-4669367B273D}" srcOrd="9" destOrd="0" presId="urn:microsoft.com/office/officeart/2005/8/layout/hierarchy3"/>
    <dgm:cxn modelId="{0FF6EB32-8E5B-3644-A425-A28E79C2EA13}" type="presParOf" srcId="{256DD710-52A8-3A42-93F2-AF76EF661C63}" destId="{E1DBF179-58EB-284B-AA44-04717FE68A34}" srcOrd="1" destOrd="0" presId="urn:microsoft.com/office/officeart/2005/8/layout/hierarchy3"/>
    <dgm:cxn modelId="{7AF7DE3A-C151-7B41-B4FD-FEF1221D1EF3}" type="presParOf" srcId="{E1DBF179-58EB-284B-AA44-04717FE68A34}" destId="{EE7BE260-8131-B347-8C18-1044FBF04FF4}" srcOrd="0" destOrd="0" presId="urn:microsoft.com/office/officeart/2005/8/layout/hierarchy3"/>
    <dgm:cxn modelId="{217E21BE-DE69-9647-A339-210177BD2AFB}" type="presParOf" srcId="{EE7BE260-8131-B347-8C18-1044FBF04FF4}" destId="{FEC2468D-D765-F941-B1D2-6204524B854D}" srcOrd="0" destOrd="0" presId="urn:microsoft.com/office/officeart/2005/8/layout/hierarchy3"/>
    <dgm:cxn modelId="{BB1C8706-08D7-DF47-B7FE-1AF2FAB43AB9}" type="presParOf" srcId="{EE7BE260-8131-B347-8C18-1044FBF04FF4}" destId="{992678A7-4A41-AC4C-9654-BD2985188AC7}" srcOrd="1" destOrd="0" presId="urn:microsoft.com/office/officeart/2005/8/layout/hierarchy3"/>
    <dgm:cxn modelId="{FA8E1783-0223-D144-9E4F-BB653EAB2647}" type="presParOf" srcId="{E1DBF179-58EB-284B-AA44-04717FE68A34}" destId="{B16389CA-3F05-504F-AD58-28BB87C71EF7}" srcOrd="1" destOrd="0" presId="urn:microsoft.com/office/officeart/2005/8/layout/hierarchy3"/>
    <dgm:cxn modelId="{9085662D-9F2F-DF41-9943-1F7D1559B32E}" type="presParOf" srcId="{B16389CA-3F05-504F-AD58-28BB87C71EF7}" destId="{1AD87D32-F931-FA46-A9AF-90782644FD04}" srcOrd="0" destOrd="0" presId="urn:microsoft.com/office/officeart/2005/8/layout/hierarchy3"/>
    <dgm:cxn modelId="{1F934D23-C2E5-714B-A868-370F51F220CA}" type="presParOf" srcId="{B16389CA-3F05-504F-AD58-28BB87C71EF7}" destId="{2824B993-D976-AE4D-895C-59AA300D1118}" srcOrd="1" destOrd="0" presId="urn:microsoft.com/office/officeart/2005/8/layout/hierarchy3"/>
    <dgm:cxn modelId="{484DAFC5-1A82-AF4B-A132-A3A63C3EF239}" type="presParOf" srcId="{B16389CA-3F05-504F-AD58-28BB87C71EF7}" destId="{1DFB9ECE-8DA9-D54D-A861-FBC7908D9F5A}" srcOrd="2" destOrd="0" presId="urn:microsoft.com/office/officeart/2005/8/layout/hierarchy3"/>
    <dgm:cxn modelId="{91BB8B64-C9EC-814F-8716-3FD76E6ABBC7}" type="presParOf" srcId="{B16389CA-3F05-504F-AD58-28BB87C71EF7}" destId="{4E82E261-2FD6-C04A-A67F-3F503166C533}"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4C863E4-B495-6046-832D-D25B304E31D2}" type="doc">
      <dgm:prSet loTypeId="urn:microsoft.com/office/officeart/2005/8/layout/hierarchy3" loCatId="" qsTypeId="urn:microsoft.com/office/officeart/2005/8/quickstyle/3D5" qsCatId="3D" csTypeId="urn:microsoft.com/office/officeart/2005/8/colors/accent3_2" csCatId="accent3" phldr="1"/>
      <dgm:spPr/>
      <dgm:t>
        <a:bodyPr/>
        <a:lstStyle/>
        <a:p>
          <a:endParaRPr lang="it-IT"/>
        </a:p>
      </dgm:t>
    </dgm:pt>
    <dgm:pt modelId="{0075D2C8-D161-DC41-900D-68584F44C782}">
      <dgm:prSet phldrT="[Testo]"/>
      <dgm:spPr/>
      <dgm:t>
        <a:bodyPr/>
        <a:lstStyle/>
        <a:p>
          <a:r>
            <a:rPr lang="it-IT" dirty="0" smtClean="0"/>
            <a:t>La derivata di una funzione</a:t>
          </a:r>
          <a:endParaRPr lang="it-IT" dirty="0"/>
        </a:p>
      </dgm:t>
    </dgm:pt>
    <dgm:pt modelId="{ABDAB70B-358B-484D-8D11-F9F2E4382559}" type="parTrans" cxnId="{F15DA9A6-BACF-A047-9F3B-4B50A9B71098}">
      <dgm:prSet/>
      <dgm:spPr/>
      <dgm:t>
        <a:bodyPr/>
        <a:lstStyle/>
        <a:p>
          <a:endParaRPr lang="it-IT"/>
        </a:p>
      </dgm:t>
    </dgm:pt>
    <dgm:pt modelId="{ED9EF6BB-9503-934D-A5C4-0ACB211CC25B}" type="sibTrans" cxnId="{F15DA9A6-BACF-A047-9F3B-4B50A9B71098}">
      <dgm:prSet/>
      <dgm:spPr/>
      <dgm:t>
        <a:bodyPr/>
        <a:lstStyle/>
        <a:p>
          <a:endParaRPr lang="it-IT"/>
        </a:p>
      </dgm:t>
    </dgm:pt>
    <dgm:pt modelId="{73DDA38F-88B3-8E44-935A-1882879CD6BA}">
      <dgm:prSet phldrT="[Testo]"/>
      <dgm:spPr/>
      <dgm:t>
        <a:bodyPr/>
        <a:lstStyle/>
        <a:p>
          <a:r>
            <a:rPr lang="it-IT" dirty="0" err="1" smtClean="0"/>
            <a:t>def</a:t>
          </a:r>
          <a:r>
            <a:rPr lang="it-IT" dirty="0" smtClean="0"/>
            <a:t> derivata – Faraday- corrente elettrica e alternata</a:t>
          </a:r>
          <a:endParaRPr lang="it-IT" dirty="0"/>
        </a:p>
      </dgm:t>
    </dgm:pt>
    <dgm:pt modelId="{7712044D-7203-D74F-B546-4B9025BACF18}" type="parTrans" cxnId="{FBD6BCF5-D91A-A04E-8E81-1202BAC0E0AF}">
      <dgm:prSet/>
      <dgm:spPr/>
      <dgm:t>
        <a:bodyPr/>
        <a:lstStyle/>
        <a:p>
          <a:endParaRPr lang="it-IT"/>
        </a:p>
      </dgm:t>
    </dgm:pt>
    <dgm:pt modelId="{6444B6E2-BA1F-1E47-B8F9-F27484CB836A}" type="sibTrans" cxnId="{FBD6BCF5-D91A-A04E-8E81-1202BAC0E0AF}">
      <dgm:prSet/>
      <dgm:spPr/>
      <dgm:t>
        <a:bodyPr/>
        <a:lstStyle/>
        <a:p>
          <a:endParaRPr lang="it-IT"/>
        </a:p>
      </dgm:t>
    </dgm:pt>
    <dgm:pt modelId="{91EE5F1E-CE0E-0F47-AA15-7AB2955A3B8B}">
      <dgm:prSet phldrT="[Testo]"/>
      <dgm:spPr/>
      <dgm:t>
        <a:bodyPr/>
        <a:lstStyle/>
        <a:p>
          <a:r>
            <a:rPr lang="it-IT" dirty="0" smtClean="0"/>
            <a:t>significato geometrico e fisico di derivata</a:t>
          </a:r>
          <a:endParaRPr lang="it-IT" dirty="0"/>
        </a:p>
      </dgm:t>
    </dgm:pt>
    <dgm:pt modelId="{8B5B8E54-28F9-E04C-98AE-A5FBD61E479F}" type="parTrans" cxnId="{A311CD11-809C-4644-B117-9C4B486321D6}">
      <dgm:prSet/>
      <dgm:spPr/>
      <dgm:t>
        <a:bodyPr/>
        <a:lstStyle/>
        <a:p>
          <a:endParaRPr lang="it-IT"/>
        </a:p>
      </dgm:t>
    </dgm:pt>
    <dgm:pt modelId="{83C06F36-E952-5146-8F50-7C7B2DB37E0C}" type="sibTrans" cxnId="{A311CD11-809C-4644-B117-9C4B486321D6}">
      <dgm:prSet/>
      <dgm:spPr/>
      <dgm:t>
        <a:bodyPr/>
        <a:lstStyle/>
        <a:p>
          <a:endParaRPr lang="it-IT"/>
        </a:p>
      </dgm:t>
    </dgm:pt>
    <dgm:pt modelId="{0C033D3F-CB7F-CB48-AA30-FA051971E279}" type="pres">
      <dgm:prSet presAssocID="{14C863E4-B495-6046-832D-D25B304E31D2}" presName="diagram" presStyleCnt="0">
        <dgm:presLayoutVars>
          <dgm:chPref val="1"/>
          <dgm:dir/>
          <dgm:animOne val="branch"/>
          <dgm:animLvl val="lvl"/>
          <dgm:resizeHandles/>
        </dgm:presLayoutVars>
      </dgm:prSet>
      <dgm:spPr/>
      <dgm:t>
        <a:bodyPr/>
        <a:lstStyle/>
        <a:p>
          <a:endParaRPr lang="it-IT"/>
        </a:p>
      </dgm:t>
    </dgm:pt>
    <dgm:pt modelId="{014A39AF-B0D8-DD41-A1FC-1C01A80449FD}" type="pres">
      <dgm:prSet presAssocID="{0075D2C8-D161-DC41-900D-68584F44C782}" presName="root" presStyleCnt="0"/>
      <dgm:spPr/>
      <dgm:t>
        <a:bodyPr/>
        <a:lstStyle/>
        <a:p>
          <a:endParaRPr lang="it-IT"/>
        </a:p>
      </dgm:t>
    </dgm:pt>
    <dgm:pt modelId="{91E49EEB-029B-8D46-B7F3-4558F20C42B9}" type="pres">
      <dgm:prSet presAssocID="{0075D2C8-D161-DC41-900D-68584F44C782}" presName="rootComposite" presStyleCnt="0"/>
      <dgm:spPr/>
      <dgm:t>
        <a:bodyPr/>
        <a:lstStyle/>
        <a:p>
          <a:endParaRPr lang="it-IT"/>
        </a:p>
      </dgm:t>
    </dgm:pt>
    <dgm:pt modelId="{6C91668D-2C6B-9D4A-8876-05E7DC0F6C50}" type="pres">
      <dgm:prSet presAssocID="{0075D2C8-D161-DC41-900D-68584F44C782}" presName="rootText" presStyleLbl="node1" presStyleIdx="0" presStyleCnt="1"/>
      <dgm:spPr/>
      <dgm:t>
        <a:bodyPr/>
        <a:lstStyle/>
        <a:p>
          <a:endParaRPr lang="it-IT"/>
        </a:p>
      </dgm:t>
    </dgm:pt>
    <dgm:pt modelId="{7F040C06-5F54-5C48-94DA-9B8A40869C9A}" type="pres">
      <dgm:prSet presAssocID="{0075D2C8-D161-DC41-900D-68584F44C782}" presName="rootConnector" presStyleLbl="node1" presStyleIdx="0" presStyleCnt="1"/>
      <dgm:spPr/>
      <dgm:t>
        <a:bodyPr/>
        <a:lstStyle/>
        <a:p>
          <a:endParaRPr lang="it-IT"/>
        </a:p>
      </dgm:t>
    </dgm:pt>
    <dgm:pt modelId="{037D9A24-937C-CB4A-9879-390AECC0EA5A}" type="pres">
      <dgm:prSet presAssocID="{0075D2C8-D161-DC41-900D-68584F44C782}" presName="childShape" presStyleCnt="0"/>
      <dgm:spPr/>
      <dgm:t>
        <a:bodyPr/>
        <a:lstStyle/>
        <a:p>
          <a:endParaRPr lang="it-IT"/>
        </a:p>
      </dgm:t>
    </dgm:pt>
    <dgm:pt modelId="{9584C673-950B-0E40-ADB6-C83F14149BEC}" type="pres">
      <dgm:prSet presAssocID="{7712044D-7203-D74F-B546-4B9025BACF18}" presName="Name13" presStyleLbl="parChTrans1D2" presStyleIdx="0" presStyleCnt="2"/>
      <dgm:spPr/>
      <dgm:t>
        <a:bodyPr/>
        <a:lstStyle/>
        <a:p>
          <a:endParaRPr lang="it-IT"/>
        </a:p>
      </dgm:t>
    </dgm:pt>
    <dgm:pt modelId="{349BB0B3-48A0-1346-9F95-5B8B1133E0C4}" type="pres">
      <dgm:prSet presAssocID="{73DDA38F-88B3-8E44-935A-1882879CD6BA}" presName="childText" presStyleLbl="bgAcc1" presStyleIdx="0" presStyleCnt="2">
        <dgm:presLayoutVars>
          <dgm:bulletEnabled val="1"/>
        </dgm:presLayoutVars>
      </dgm:prSet>
      <dgm:spPr/>
      <dgm:t>
        <a:bodyPr/>
        <a:lstStyle/>
        <a:p>
          <a:endParaRPr lang="it-IT"/>
        </a:p>
      </dgm:t>
    </dgm:pt>
    <dgm:pt modelId="{D900AE08-81A4-284C-ACF8-921BF22CF6A2}" type="pres">
      <dgm:prSet presAssocID="{8B5B8E54-28F9-E04C-98AE-A5FBD61E479F}" presName="Name13" presStyleLbl="parChTrans1D2" presStyleIdx="1" presStyleCnt="2"/>
      <dgm:spPr/>
      <dgm:t>
        <a:bodyPr/>
        <a:lstStyle/>
        <a:p>
          <a:endParaRPr lang="it-IT"/>
        </a:p>
      </dgm:t>
    </dgm:pt>
    <dgm:pt modelId="{6A74AC5E-7783-B641-A34D-596080FB198A}" type="pres">
      <dgm:prSet presAssocID="{91EE5F1E-CE0E-0F47-AA15-7AB2955A3B8B}" presName="childText" presStyleLbl="bgAcc1" presStyleIdx="1" presStyleCnt="2">
        <dgm:presLayoutVars>
          <dgm:bulletEnabled val="1"/>
        </dgm:presLayoutVars>
      </dgm:prSet>
      <dgm:spPr/>
      <dgm:t>
        <a:bodyPr/>
        <a:lstStyle/>
        <a:p>
          <a:endParaRPr lang="it-IT"/>
        </a:p>
      </dgm:t>
    </dgm:pt>
  </dgm:ptLst>
  <dgm:cxnLst>
    <dgm:cxn modelId="{110D1D61-C828-F942-A3B4-F92A5D80FD0B}" type="presOf" srcId="{14C863E4-B495-6046-832D-D25B304E31D2}" destId="{0C033D3F-CB7F-CB48-AA30-FA051971E279}" srcOrd="0" destOrd="0" presId="urn:microsoft.com/office/officeart/2005/8/layout/hierarchy3"/>
    <dgm:cxn modelId="{A311CD11-809C-4644-B117-9C4B486321D6}" srcId="{0075D2C8-D161-DC41-900D-68584F44C782}" destId="{91EE5F1E-CE0E-0F47-AA15-7AB2955A3B8B}" srcOrd="1" destOrd="0" parTransId="{8B5B8E54-28F9-E04C-98AE-A5FBD61E479F}" sibTransId="{83C06F36-E952-5146-8F50-7C7B2DB37E0C}"/>
    <dgm:cxn modelId="{64151B55-6200-1340-B88C-3F95B4F47BE2}" type="presOf" srcId="{7712044D-7203-D74F-B546-4B9025BACF18}" destId="{9584C673-950B-0E40-ADB6-C83F14149BEC}" srcOrd="0" destOrd="0" presId="urn:microsoft.com/office/officeart/2005/8/layout/hierarchy3"/>
    <dgm:cxn modelId="{782D8703-FE0D-2444-9F69-696FD2409405}" type="presOf" srcId="{0075D2C8-D161-DC41-900D-68584F44C782}" destId="{7F040C06-5F54-5C48-94DA-9B8A40869C9A}" srcOrd="1" destOrd="0" presId="urn:microsoft.com/office/officeart/2005/8/layout/hierarchy3"/>
    <dgm:cxn modelId="{67E03152-7151-AF4E-A64F-74E08FC0EB03}" type="presOf" srcId="{0075D2C8-D161-DC41-900D-68584F44C782}" destId="{6C91668D-2C6B-9D4A-8876-05E7DC0F6C50}" srcOrd="0" destOrd="0" presId="urn:microsoft.com/office/officeart/2005/8/layout/hierarchy3"/>
    <dgm:cxn modelId="{E0318B50-1C7B-2C49-9CD1-977CD98E2507}" type="presOf" srcId="{73DDA38F-88B3-8E44-935A-1882879CD6BA}" destId="{349BB0B3-48A0-1346-9F95-5B8B1133E0C4}" srcOrd="0" destOrd="0" presId="urn:microsoft.com/office/officeart/2005/8/layout/hierarchy3"/>
    <dgm:cxn modelId="{FBD6BCF5-D91A-A04E-8E81-1202BAC0E0AF}" srcId="{0075D2C8-D161-DC41-900D-68584F44C782}" destId="{73DDA38F-88B3-8E44-935A-1882879CD6BA}" srcOrd="0" destOrd="0" parTransId="{7712044D-7203-D74F-B546-4B9025BACF18}" sibTransId="{6444B6E2-BA1F-1E47-B8F9-F27484CB836A}"/>
    <dgm:cxn modelId="{FC5DB43A-01D1-2444-AFAD-DF8B874FBA71}" type="presOf" srcId="{91EE5F1E-CE0E-0F47-AA15-7AB2955A3B8B}" destId="{6A74AC5E-7783-B641-A34D-596080FB198A}" srcOrd="0" destOrd="0" presId="urn:microsoft.com/office/officeart/2005/8/layout/hierarchy3"/>
    <dgm:cxn modelId="{34A0A52F-A9B7-7846-BA6E-2AA4723D0E64}" type="presOf" srcId="{8B5B8E54-28F9-E04C-98AE-A5FBD61E479F}" destId="{D900AE08-81A4-284C-ACF8-921BF22CF6A2}" srcOrd="0" destOrd="0" presId="urn:microsoft.com/office/officeart/2005/8/layout/hierarchy3"/>
    <dgm:cxn modelId="{F15DA9A6-BACF-A047-9F3B-4B50A9B71098}" srcId="{14C863E4-B495-6046-832D-D25B304E31D2}" destId="{0075D2C8-D161-DC41-900D-68584F44C782}" srcOrd="0" destOrd="0" parTransId="{ABDAB70B-358B-484D-8D11-F9F2E4382559}" sibTransId="{ED9EF6BB-9503-934D-A5C4-0ACB211CC25B}"/>
    <dgm:cxn modelId="{6A4759D5-717B-EC4A-8A9D-C5D350C798D3}" type="presParOf" srcId="{0C033D3F-CB7F-CB48-AA30-FA051971E279}" destId="{014A39AF-B0D8-DD41-A1FC-1C01A80449FD}" srcOrd="0" destOrd="0" presId="urn:microsoft.com/office/officeart/2005/8/layout/hierarchy3"/>
    <dgm:cxn modelId="{33EDAB6C-D5AF-DD40-837E-6A016B8F1FD1}" type="presParOf" srcId="{014A39AF-B0D8-DD41-A1FC-1C01A80449FD}" destId="{91E49EEB-029B-8D46-B7F3-4558F20C42B9}" srcOrd="0" destOrd="0" presId="urn:microsoft.com/office/officeart/2005/8/layout/hierarchy3"/>
    <dgm:cxn modelId="{11377FC7-8CA3-6043-9DA3-A75D43225F48}" type="presParOf" srcId="{91E49EEB-029B-8D46-B7F3-4558F20C42B9}" destId="{6C91668D-2C6B-9D4A-8876-05E7DC0F6C50}" srcOrd="0" destOrd="0" presId="urn:microsoft.com/office/officeart/2005/8/layout/hierarchy3"/>
    <dgm:cxn modelId="{E4520061-AA9E-7140-8843-6099F718C063}" type="presParOf" srcId="{91E49EEB-029B-8D46-B7F3-4558F20C42B9}" destId="{7F040C06-5F54-5C48-94DA-9B8A40869C9A}" srcOrd="1" destOrd="0" presId="urn:microsoft.com/office/officeart/2005/8/layout/hierarchy3"/>
    <dgm:cxn modelId="{66F985A9-BA67-B849-B72D-5E7BE3C1714E}" type="presParOf" srcId="{014A39AF-B0D8-DD41-A1FC-1C01A80449FD}" destId="{037D9A24-937C-CB4A-9879-390AECC0EA5A}" srcOrd="1" destOrd="0" presId="urn:microsoft.com/office/officeart/2005/8/layout/hierarchy3"/>
    <dgm:cxn modelId="{C5A30C34-ED14-E34D-920D-C28BD1612D48}" type="presParOf" srcId="{037D9A24-937C-CB4A-9879-390AECC0EA5A}" destId="{9584C673-950B-0E40-ADB6-C83F14149BEC}" srcOrd="0" destOrd="0" presId="urn:microsoft.com/office/officeart/2005/8/layout/hierarchy3"/>
    <dgm:cxn modelId="{F7955541-4C07-3D4A-B41B-C605B6426EDC}" type="presParOf" srcId="{037D9A24-937C-CB4A-9879-390AECC0EA5A}" destId="{349BB0B3-48A0-1346-9F95-5B8B1133E0C4}" srcOrd="1" destOrd="0" presId="urn:microsoft.com/office/officeart/2005/8/layout/hierarchy3"/>
    <dgm:cxn modelId="{931B8BB7-87E7-3240-BB15-4EE996FD0E93}" type="presParOf" srcId="{037D9A24-937C-CB4A-9879-390AECC0EA5A}" destId="{D900AE08-81A4-284C-ACF8-921BF22CF6A2}" srcOrd="2" destOrd="0" presId="urn:microsoft.com/office/officeart/2005/8/layout/hierarchy3"/>
    <dgm:cxn modelId="{5B848D93-A155-0E4E-B904-C7541CFF3D1C}" type="presParOf" srcId="{037D9A24-937C-CB4A-9879-390AECC0EA5A}" destId="{6A74AC5E-7783-B641-A34D-596080FB198A}"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4F7EE47-4177-A24B-A893-221F0D9EE258}" type="doc">
      <dgm:prSet loTypeId="urn:microsoft.com/office/officeart/2005/8/layout/hierarchy3" loCatId="" qsTypeId="urn:microsoft.com/office/officeart/2005/8/quickstyle/3D5" qsCatId="3D" csTypeId="urn:microsoft.com/office/officeart/2005/8/colors/accent3_2" csCatId="accent3" phldr="1"/>
      <dgm:spPr/>
      <dgm:t>
        <a:bodyPr/>
        <a:lstStyle/>
        <a:p>
          <a:endParaRPr lang="it-IT"/>
        </a:p>
      </dgm:t>
    </dgm:pt>
    <dgm:pt modelId="{D5ACC322-B488-A841-84CD-6135B1A4B56B}">
      <dgm:prSet phldrT="[Testo]"/>
      <dgm:spPr/>
      <dgm:t>
        <a:bodyPr/>
        <a:lstStyle/>
        <a:p>
          <a:r>
            <a:rPr lang="it-IT" dirty="0" smtClean="0"/>
            <a:t>Operatore flusso di campo vettoriale</a:t>
          </a:r>
          <a:endParaRPr lang="it-IT" dirty="0"/>
        </a:p>
      </dgm:t>
    </dgm:pt>
    <dgm:pt modelId="{55540616-66CD-0E49-8C0F-857A03C35298}" type="parTrans" cxnId="{45E9F99E-B913-6C45-B68A-DC6848EF1132}">
      <dgm:prSet/>
      <dgm:spPr/>
      <dgm:t>
        <a:bodyPr/>
        <a:lstStyle/>
        <a:p>
          <a:endParaRPr lang="it-IT"/>
        </a:p>
      </dgm:t>
    </dgm:pt>
    <dgm:pt modelId="{2AD1D26D-47A5-A34C-90EC-3DC56BA16D73}" type="sibTrans" cxnId="{45E9F99E-B913-6C45-B68A-DC6848EF1132}">
      <dgm:prSet/>
      <dgm:spPr/>
      <dgm:t>
        <a:bodyPr/>
        <a:lstStyle/>
        <a:p>
          <a:endParaRPr lang="it-IT"/>
        </a:p>
      </dgm:t>
    </dgm:pt>
    <dgm:pt modelId="{FEED6A95-C4ED-3842-873E-8E4A72BA1678}">
      <dgm:prSet phldrT="[Testo]"/>
      <dgm:spPr/>
      <dgm:t>
        <a:bodyPr/>
        <a:lstStyle/>
        <a:p>
          <a:r>
            <a:rPr lang="it-IT" dirty="0" smtClean="0"/>
            <a:t>Flusso di campo vettoriale – integrali di superficie</a:t>
          </a:r>
          <a:endParaRPr lang="it-IT" dirty="0"/>
        </a:p>
      </dgm:t>
    </dgm:pt>
    <dgm:pt modelId="{CC7729BF-9514-C34B-8917-8FA59B8ECD25}" type="parTrans" cxnId="{74A97E93-81AF-AF46-8E00-493E2DCAF393}">
      <dgm:prSet/>
      <dgm:spPr/>
      <dgm:t>
        <a:bodyPr/>
        <a:lstStyle/>
        <a:p>
          <a:endParaRPr lang="it-IT"/>
        </a:p>
      </dgm:t>
    </dgm:pt>
    <dgm:pt modelId="{79346FB4-3F84-9F47-A2C9-CEC49A5D8BFD}" type="sibTrans" cxnId="{74A97E93-81AF-AF46-8E00-493E2DCAF393}">
      <dgm:prSet/>
      <dgm:spPr/>
      <dgm:t>
        <a:bodyPr/>
        <a:lstStyle/>
        <a:p>
          <a:endParaRPr lang="it-IT"/>
        </a:p>
      </dgm:t>
    </dgm:pt>
    <dgm:pt modelId="{DDC9D1C2-5DBF-884A-B2F4-43C7CD7F7FBD}">
      <dgm:prSet phldrT="[Testo]"/>
      <dgm:spPr/>
      <dgm:t>
        <a:bodyPr/>
        <a:lstStyle/>
        <a:p>
          <a:r>
            <a:rPr lang="it-IT" dirty="0" smtClean="0"/>
            <a:t>Flusso di campo vettoriale – prodotto scalare- grafici di leggi fisiche</a:t>
          </a:r>
          <a:endParaRPr lang="it-IT" dirty="0"/>
        </a:p>
      </dgm:t>
    </dgm:pt>
    <dgm:pt modelId="{10819FB3-0736-674F-8CF5-56D557E7EEAF}" type="parTrans" cxnId="{9DF57951-F69F-EC45-BD42-4F43259C6F34}">
      <dgm:prSet/>
      <dgm:spPr/>
      <dgm:t>
        <a:bodyPr/>
        <a:lstStyle/>
        <a:p>
          <a:endParaRPr lang="it-IT"/>
        </a:p>
      </dgm:t>
    </dgm:pt>
    <dgm:pt modelId="{BF04FE17-AF95-D74F-891A-483A624027EF}" type="sibTrans" cxnId="{9DF57951-F69F-EC45-BD42-4F43259C6F34}">
      <dgm:prSet/>
      <dgm:spPr/>
      <dgm:t>
        <a:bodyPr/>
        <a:lstStyle/>
        <a:p>
          <a:endParaRPr lang="it-IT"/>
        </a:p>
      </dgm:t>
    </dgm:pt>
    <dgm:pt modelId="{18DA2AD1-DD1F-5A4B-808F-296B82DA093C}">
      <dgm:prSet phldrT="[Testo]"/>
      <dgm:spPr/>
      <dgm:t>
        <a:bodyPr/>
        <a:lstStyle/>
        <a:p>
          <a:r>
            <a:rPr lang="it-IT" dirty="0" smtClean="0"/>
            <a:t>Equazioni di Maxwell</a:t>
          </a:r>
          <a:endParaRPr lang="it-IT" dirty="0"/>
        </a:p>
      </dgm:t>
    </dgm:pt>
    <dgm:pt modelId="{F39465F3-C729-E846-8B5E-F0FF0B711DB7}" type="parTrans" cxnId="{66554396-1097-5542-9E69-036C7258EDAA}">
      <dgm:prSet/>
      <dgm:spPr/>
      <dgm:t>
        <a:bodyPr/>
        <a:lstStyle/>
        <a:p>
          <a:endParaRPr lang="it-IT"/>
        </a:p>
      </dgm:t>
    </dgm:pt>
    <dgm:pt modelId="{51DAE8DD-095F-5748-ABE0-B11A78A2E403}" type="sibTrans" cxnId="{66554396-1097-5542-9E69-036C7258EDAA}">
      <dgm:prSet/>
      <dgm:spPr/>
      <dgm:t>
        <a:bodyPr/>
        <a:lstStyle/>
        <a:p>
          <a:endParaRPr lang="it-IT"/>
        </a:p>
      </dgm:t>
    </dgm:pt>
    <dgm:pt modelId="{9618CE9C-2994-BF49-A1D3-6F6FBFBAFCDF}">
      <dgm:prSet phldrT="[Testo]"/>
      <dgm:spPr/>
      <dgm:t>
        <a:bodyPr/>
        <a:lstStyle/>
        <a:p>
          <a:r>
            <a:rPr lang="it-IT" dirty="0" smtClean="0"/>
            <a:t>Legge di Faraday </a:t>
          </a:r>
          <a:r>
            <a:rPr lang="it-IT" dirty="0" err="1" smtClean="0"/>
            <a:t>Neumann</a:t>
          </a:r>
          <a:r>
            <a:rPr lang="it-IT" dirty="0" smtClean="0"/>
            <a:t> in termini di circuitazione del campo indotto</a:t>
          </a:r>
          <a:endParaRPr lang="it-IT" dirty="0"/>
        </a:p>
      </dgm:t>
    </dgm:pt>
    <dgm:pt modelId="{DDB34BFA-38DC-CF4B-9BBB-87E9C55680CC}" type="parTrans" cxnId="{63F5365A-BAF0-C24E-B19F-F4272FBB8201}">
      <dgm:prSet/>
      <dgm:spPr/>
      <dgm:t>
        <a:bodyPr/>
        <a:lstStyle/>
        <a:p>
          <a:endParaRPr lang="it-IT"/>
        </a:p>
      </dgm:t>
    </dgm:pt>
    <dgm:pt modelId="{62C76E29-838D-2F48-85CA-C18C50D955B1}" type="sibTrans" cxnId="{63F5365A-BAF0-C24E-B19F-F4272FBB8201}">
      <dgm:prSet/>
      <dgm:spPr/>
      <dgm:t>
        <a:bodyPr/>
        <a:lstStyle/>
        <a:p>
          <a:endParaRPr lang="it-IT"/>
        </a:p>
      </dgm:t>
    </dgm:pt>
    <dgm:pt modelId="{BB7FFE75-D47E-EC4A-BACA-275A21CF37DD}">
      <dgm:prSet phldrT="[Testo]"/>
      <dgm:spPr/>
      <dgm:t>
        <a:bodyPr/>
        <a:lstStyle/>
        <a:p>
          <a:r>
            <a:rPr lang="it-IT" dirty="0" smtClean="0"/>
            <a:t>Il Teorema di Ampere Maxwell</a:t>
          </a:r>
          <a:endParaRPr lang="it-IT" dirty="0"/>
        </a:p>
      </dgm:t>
    </dgm:pt>
    <dgm:pt modelId="{01853E57-9852-9145-8EDA-F34AA0DDDDD1}" type="parTrans" cxnId="{CA8F649A-8462-6A46-BBB1-3DA9FEFB72DC}">
      <dgm:prSet/>
      <dgm:spPr/>
      <dgm:t>
        <a:bodyPr/>
        <a:lstStyle/>
        <a:p>
          <a:endParaRPr lang="it-IT"/>
        </a:p>
      </dgm:t>
    </dgm:pt>
    <dgm:pt modelId="{ED39C462-C767-F14B-AB4A-E20D132FEDC8}" type="sibTrans" cxnId="{CA8F649A-8462-6A46-BBB1-3DA9FEFB72DC}">
      <dgm:prSet/>
      <dgm:spPr/>
      <dgm:t>
        <a:bodyPr/>
        <a:lstStyle/>
        <a:p>
          <a:endParaRPr lang="it-IT"/>
        </a:p>
      </dgm:t>
    </dgm:pt>
    <dgm:pt modelId="{DB4B905F-19E1-A644-BE02-B2C401082923}">
      <dgm:prSet phldrT="[Testo]"/>
      <dgm:spPr/>
      <dgm:t>
        <a:bodyPr/>
        <a:lstStyle/>
        <a:p>
          <a:r>
            <a:rPr lang="it-IT" dirty="0" smtClean="0"/>
            <a:t>Onde elettromagnetiche</a:t>
          </a:r>
          <a:endParaRPr lang="it-IT" dirty="0"/>
        </a:p>
      </dgm:t>
    </dgm:pt>
    <dgm:pt modelId="{2706E103-8FDA-164F-8AA6-43438B15BAE1}" type="parTrans" cxnId="{12002EB3-A3AC-4246-B973-32ED0F44C1FB}">
      <dgm:prSet/>
      <dgm:spPr/>
      <dgm:t>
        <a:bodyPr/>
        <a:lstStyle/>
        <a:p>
          <a:endParaRPr lang="it-IT"/>
        </a:p>
      </dgm:t>
    </dgm:pt>
    <dgm:pt modelId="{D50A9582-B2F2-FA47-ADA5-B0E6FCDCA024}" type="sibTrans" cxnId="{12002EB3-A3AC-4246-B973-32ED0F44C1FB}">
      <dgm:prSet/>
      <dgm:spPr/>
      <dgm:t>
        <a:bodyPr/>
        <a:lstStyle/>
        <a:p>
          <a:endParaRPr lang="it-IT"/>
        </a:p>
      </dgm:t>
    </dgm:pt>
    <dgm:pt modelId="{DDFAB2E8-0AB9-4D41-A6DD-35F75FDE9FB1}">
      <dgm:prSet phldrT="[Testo]"/>
      <dgm:spPr/>
      <dgm:t>
        <a:bodyPr/>
        <a:lstStyle/>
        <a:p>
          <a:r>
            <a:rPr lang="it-IT" dirty="0" err="1" smtClean="0"/>
            <a:t>Flux</a:t>
          </a:r>
          <a:r>
            <a:rPr lang="it-IT" dirty="0" smtClean="0"/>
            <a:t> of </a:t>
          </a:r>
          <a:r>
            <a:rPr lang="it-IT" dirty="0" err="1" smtClean="0"/>
            <a:t>Electric</a:t>
          </a:r>
          <a:r>
            <a:rPr lang="it-IT" dirty="0" smtClean="0"/>
            <a:t> </a:t>
          </a:r>
          <a:r>
            <a:rPr lang="it-IT" dirty="0" err="1" smtClean="0"/>
            <a:t>field</a:t>
          </a:r>
          <a:endParaRPr lang="it-IT" dirty="0"/>
        </a:p>
      </dgm:t>
    </dgm:pt>
    <dgm:pt modelId="{E53E369E-E6B0-9A4E-9BCB-8C40EF82DED0}" type="parTrans" cxnId="{E7CB00CE-88DD-5440-8689-1F43B7E8EE5C}">
      <dgm:prSet/>
      <dgm:spPr/>
      <dgm:t>
        <a:bodyPr/>
        <a:lstStyle/>
        <a:p>
          <a:endParaRPr lang="it-IT"/>
        </a:p>
      </dgm:t>
    </dgm:pt>
    <dgm:pt modelId="{21312BF1-4217-ED4C-BA45-AD5DBFC866AB}" type="sibTrans" cxnId="{E7CB00CE-88DD-5440-8689-1F43B7E8EE5C}">
      <dgm:prSet/>
      <dgm:spPr/>
      <dgm:t>
        <a:bodyPr/>
        <a:lstStyle/>
        <a:p>
          <a:endParaRPr lang="it-IT"/>
        </a:p>
      </dgm:t>
    </dgm:pt>
    <dgm:pt modelId="{E2F4067C-E444-694B-B53D-72054E44CF56}" type="pres">
      <dgm:prSet presAssocID="{84F7EE47-4177-A24B-A893-221F0D9EE258}" presName="diagram" presStyleCnt="0">
        <dgm:presLayoutVars>
          <dgm:chPref val="1"/>
          <dgm:dir/>
          <dgm:animOne val="branch"/>
          <dgm:animLvl val="lvl"/>
          <dgm:resizeHandles/>
        </dgm:presLayoutVars>
      </dgm:prSet>
      <dgm:spPr/>
      <dgm:t>
        <a:bodyPr/>
        <a:lstStyle/>
        <a:p>
          <a:endParaRPr lang="it-IT"/>
        </a:p>
      </dgm:t>
    </dgm:pt>
    <dgm:pt modelId="{C70F2D58-63D3-BA49-A0C6-5B9FA748686B}" type="pres">
      <dgm:prSet presAssocID="{D5ACC322-B488-A841-84CD-6135B1A4B56B}" presName="root" presStyleCnt="0"/>
      <dgm:spPr/>
      <dgm:t>
        <a:bodyPr/>
        <a:lstStyle/>
        <a:p>
          <a:endParaRPr lang="it-IT"/>
        </a:p>
      </dgm:t>
    </dgm:pt>
    <dgm:pt modelId="{EE66812F-EFBE-CC41-A649-E8B99D64A286}" type="pres">
      <dgm:prSet presAssocID="{D5ACC322-B488-A841-84CD-6135B1A4B56B}" presName="rootComposite" presStyleCnt="0"/>
      <dgm:spPr/>
      <dgm:t>
        <a:bodyPr/>
        <a:lstStyle/>
        <a:p>
          <a:endParaRPr lang="it-IT"/>
        </a:p>
      </dgm:t>
    </dgm:pt>
    <dgm:pt modelId="{BF2D1B3D-5008-A24C-8BA0-6894F42E2944}" type="pres">
      <dgm:prSet presAssocID="{D5ACC322-B488-A841-84CD-6135B1A4B56B}" presName="rootText" presStyleLbl="node1" presStyleIdx="0" presStyleCnt="2"/>
      <dgm:spPr/>
      <dgm:t>
        <a:bodyPr/>
        <a:lstStyle/>
        <a:p>
          <a:endParaRPr lang="it-IT"/>
        </a:p>
      </dgm:t>
    </dgm:pt>
    <dgm:pt modelId="{598E5BBB-4060-874D-86EE-A7A041B63F84}" type="pres">
      <dgm:prSet presAssocID="{D5ACC322-B488-A841-84CD-6135B1A4B56B}" presName="rootConnector" presStyleLbl="node1" presStyleIdx="0" presStyleCnt="2"/>
      <dgm:spPr/>
      <dgm:t>
        <a:bodyPr/>
        <a:lstStyle/>
        <a:p>
          <a:endParaRPr lang="it-IT"/>
        </a:p>
      </dgm:t>
    </dgm:pt>
    <dgm:pt modelId="{2B587BB2-3A1E-584B-94E1-91A3A0511669}" type="pres">
      <dgm:prSet presAssocID="{D5ACC322-B488-A841-84CD-6135B1A4B56B}" presName="childShape" presStyleCnt="0"/>
      <dgm:spPr/>
      <dgm:t>
        <a:bodyPr/>
        <a:lstStyle/>
        <a:p>
          <a:endParaRPr lang="it-IT"/>
        </a:p>
      </dgm:t>
    </dgm:pt>
    <dgm:pt modelId="{1BE25F89-485D-2D4F-9146-11D3A42ED131}" type="pres">
      <dgm:prSet presAssocID="{CC7729BF-9514-C34B-8917-8FA59B8ECD25}" presName="Name13" presStyleLbl="parChTrans1D2" presStyleIdx="0" presStyleCnt="6"/>
      <dgm:spPr/>
      <dgm:t>
        <a:bodyPr/>
        <a:lstStyle/>
        <a:p>
          <a:endParaRPr lang="it-IT"/>
        </a:p>
      </dgm:t>
    </dgm:pt>
    <dgm:pt modelId="{B804CF43-4D56-7949-94A3-F6E4928FDBDA}" type="pres">
      <dgm:prSet presAssocID="{FEED6A95-C4ED-3842-873E-8E4A72BA1678}" presName="childText" presStyleLbl="bgAcc1" presStyleIdx="0" presStyleCnt="6">
        <dgm:presLayoutVars>
          <dgm:bulletEnabled val="1"/>
        </dgm:presLayoutVars>
      </dgm:prSet>
      <dgm:spPr/>
      <dgm:t>
        <a:bodyPr/>
        <a:lstStyle/>
        <a:p>
          <a:endParaRPr lang="it-IT"/>
        </a:p>
      </dgm:t>
    </dgm:pt>
    <dgm:pt modelId="{CEEDFA5B-CC78-6E4E-BB70-735E133CA63E}" type="pres">
      <dgm:prSet presAssocID="{10819FB3-0736-674F-8CF5-56D557E7EEAF}" presName="Name13" presStyleLbl="parChTrans1D2" presStyleIdx="1" presStyleCnt="6"/>
      <dgm:spPr/>
      <dgm:t>
        <a:bodyPr/>
        <a:lstStyle/>
        <a:p>
          <a:endParaRPr lang="it-IT"/>
        </a:p>
      </dgm:t>
    </dgm:pt>
    <dgm:pt modelId="{109BEC39-3481-C647-942F-A1341CF4D83A}" type="pres">
      <dgm:prSet presAssocID="{DDC9D1C2-5DBF-884A-B2F4-43C7CD7F7FBD}" presName="childText" presStyleLbl="bgAcc1" presStyleIdx="1" presStyleCnt="6">
        <dgm:presLayoutVars>
          <dgm:bulletEnabled val="1"/>
        </dgm:presLayoutVars>
      </dgm:prSet>
      <dgm:spPr/>
      <dgm:t>
        <a:bodyPr/>
        <a:lstStyle/>
        <a:p>
          <a:endParaRPr lang="it-IT"/>
        </a:p>
      </dgm:t>
    </dgm:pt>
    <dgm:pt modelId="{4D678ED7-62F9-FA4A-BC8A-EC2B6FAB2D1C}" type="pres">
      <dgm:prSet presAssocID="{E53E369E-E6B0-9A4E-9BCB-8C40EF82DED0}" presName="Name13" presStyleLbl="parChTrans1D2" presStyleIdx="2" presStyleCnt="6"/>
      <dgm:spPr/>
      <dgm:t>
        <a:bodyPr/>
        <a:lstStyle/>
        <a:p>
          <a:endParaRPr lang="it-IT"/>
        </a:p>
      </dgm:t>
    </dgm:pt>
    <dgm:pt modelId="{C2A2839C-E407-5147-9E7D-C31E2CF6D5B1}" type="pres">
      <dgm:prSet presAssocID="{DDFAB2E8-0AB9-4D41-A6DD-35F75FDE9FB1}" presName="childText" presStyleLbl="bgAcc1" presStyleIdx="2" presStyleCnt="6">
        <dgm:presLayoutVars>
          <dgm:bulletEnabled val="1"/>
        </dgm:presLayoutVars>
      </dgm:prSet>
      <dgm:spPr/>
      <dgm:t>
        <a:bodyPr/>
        <a:lstStyle/>
        <a:p>
          <a:endParaRPr lang="it-IT"/>
        </a:p>
      </dgm:t>
    </dgm:pt>
    <dgm:pt modelId="{26B4188B-5BA2-E745-A052-C7623CC998F4}" type="pres">
      <dgm:prSet presAssocID="{18DA2AD1-DD1F-5A4B-808F-296B82DA093C}" presName="root" presStyleCnt="0"/>
      <dgm:spPr/>
      <dgm:t>
        <a:bodyPr/>
        <a:lstStyle/>
        <a:p>
          <a:endParaRPr lang="it-IT"/>
        </a:p>
      </dgm:t>
    </dgm:pt>
    <dgm:pt modelId="{97745608-00B9-0E44-A0BF-E01DCFB7B36D}" type="pres">
      <dgm:prSet presAssocID="{18DA2AD1-DD1F-5A4B-808F-296B82DA093C}" presName="rootComposite" presStyleCnt="0"/>
      <dgm:spPr/>
      <dgm:t>
        <a:bodyPr/>
        <a:lstStyle/>
        <a:p>
          <a:endParaRPr lang="it-IT"/>
        </a:p>
      </dgm:t>
    </dgm:pt>
    <dgm:pt modelId="{E8317285-E6FE-DC4C-B480-298519124BF0}" type="pres">
      <dgm:prSet presAssocID="{18DA2AD1-DD1F-5A4B-808F-296B82DA093C}" presName="rootText" presStyleLbl="node1" presStyleIdx="1" presStyleCnt="2"/>
      <dgm:spPr/>
      <dgm:t>
        <a:bodyPr/>
        <a:lstStyle/>
        <a:p>
          <a:endParaRPr lang="it-IT"/>
        </a:p>
      </dgm:t>
    </dgm:pt>
    <dgm:pt modelId="{47AD3728-9E3A-9648-8DE5-DEC093E9D247}" type="pres">
      <dgm:prSet presAssocID="{18DA2AD1-DD1F-5A4B-808F-296B82DA093C}" presName="rootConnector" presStyleLbl="node1" presStyleIdx="1" presStyleCnt="2"/>
      <dgm:spPr/>
      <dgm:t>
        <a:bodyPr/>
        <a:lstStyle/>
        <a:p>
          <a:endParaRPr lang="it-IT"/>
        </a:p>
      </dgm:t>
    </dgm:pt>
    <dgm:pt modelId="{6860CCE7-6AC3-AC44-8962-044FBEB7A3B8}" type="pres">
      <dgm:prSet presAssocID="{18DA2AD1-DD1F-5A4B-808F-296B82DA093C}" presName="childShape" presStyleCnt="0"/>
      <dgm:spPr/>
      <dgm:t>
        <a:bodyPr/>
        <a:lstStyle/>
        <a:p>
          <a:endParaRPr lang="it-IT"/>
        </a:p>
      </dgm:t>
    </dgm:pt>
    <dgm:pt modelId="{2FC319C3-F612-274F-B5BB-CEFB0FD456DB}" type="pres">
      <dgm:prSet presAssocID="{DDB34BFA-38DC-CF4B-9BBB-87E9C55680CC}" presName="Name13" presStyleLbl="parChTrans1D2" presStyleIdx="3" presStyleCnt="6"/>
      <dgm:spPr/>
      <dgm:t>
        <a:bodyPr/>
        <a:lstStyle/>
        <a:p>
          <a:endParaRPr lang="it-IT"/>
        </a:p>
      </dgm:t>
    </dgm:pt>
    <dgm:pt modelId="{4E843656-6296-5446-AA71-64E57A3A189F}" type="pres">
      <dgm:prSet presAssocID="{9618CE9C-2994-BF49-A1D3-6F6FBFBAFCDF}" presName="childText" presStyleLbl="bgAcc1" presStyleIdx="3" presStyleCnt="6">
        <dgm:presLayoutVars>
          <dgm:bulletEnabled val="1"/>
        </dgm:presLayoutVars>
      </dgm:prSet>
      <dgm:spPr/>
      <dgm:t>
        <a:bodyPr/>
        <a:lstStyle/>
        <a:p>
          <a:endParaRPr lang="it-IT"/>
        </a:p>
      </dgm:t>
    </dgm:pt>
    <dgm:pt modelId="{A7BE9114-DE4D-8F4B-BE4E-88446FFA0F35}" type="pres">
      <dgm:prSet presAssocID="{01853E57-9852-9145-8EDA-F34AA0DDDDD1}" presName="Name13" presStyleLbl="parChTrans1D2" presStyleIdx="4" presStyleCnt="6"/>
      <dgm:spPr/>
      <dgm:t>
        <a:bodyPr/>
        <a:lstStyle/>
        <a:p>
          <a:endParaRPr lang="it-IT"/>
        </a:p>
      </dgm:t>
    </dgm:pt>
    <dgm:pt modelId="{A0755756-39B5-414C-A312-90A723F9D90E}" type="pres">
      <dgm:prSet presAssocID="{BB7FFE75-D47E-EC4A-BACA-275A21CF37DD}" presName="childText" presStyleLbl="bgAcc1" presStyleIdx="4" presStyleCnt="6">
        <dgm:presLayoutVars>
          <dgm:bulletEnabled val="1"/>
        </dgm:presLayoutVars>
      </dgm:prSet>
      <dgm:spPr/>
      <dgm:t>
        <a:bodyPr/>
        <a:lstStyle/>
        <a:p>
          <a:endParaRPr lang="it-IT"/>
        </a:p>
      </dgm:t>
    </dgm:pt>
    <dgm:pt modelId="{E226D29E-2D88-454B-A20E-98E418BE5433}" type="pres">
      <dgm:prSet presAssocID="{2706E103-8FDA-164F-8AA6-43438B15BAE1}" presName="Name13" presStyleLbl="parChTrans1D2" presStyleIdx="5" presStyleCnt="6"/>
      <dgm:spPr/>
      <dgm:t>
        <a:bodyPr/>
        <a:lstStyle/>
        <a:p>
          <a:endParaRPr lang="it-IT"/>
        </a:p>
      </dgm:t>
    </dgm:pt>
    <dgm:pt modelId="{77A36CAB-6A8B-E54A-9BCE-53D97512AC13}" type="pres">
      <dgm:prSet presAssocID="{DB4B905F-19E1-A644-BE02-B2C401082923}" presName="childText" presStyleLbl="bgAcc1" presStyleIdx="5" presStyleCnt="6">
        <dgm:presLayoutVars>
          <dgm:bulletEnabled val="1"/>
        </dgm:presLayoutVars>
      </dgm:prSet>
      <dgm:spPr/>
      <dgm:t>
        <a:bodyPr/>
        <a:lstStyle/>
        <a:p>
          <a:endParaRPr lang="it-IT"/>
        </a:p>
      </dgm:t>
    </dgm:pt>
  </dgm:ptLst>
  <dgm:cxnLst>
    <dgm:cxn modelId="{9DE7193C-48B6-7248-8020-EA6E0CCAAB5C}" type="presOf" srcId="{9618CE9C-2994-BF49-A1D3-6F6FBFBAFCDF}" destId="{4E843656-6296-5446-AA71-64E57A3A189F}" srcOrd="0" destOrd="0" presId="urn:microsoft.com/office/officeart/2005/8/layout/hierarchy3"/>
    <dgm:cxn modelId="{9DF57951-F69F-EC45-BD42-4F43259C6F34}" srcId="{D5ACC322-B488-A841-84CD-6135B1A4B56B}" destId="{DDC9D1C2-5DBF-884A-B2F4-43C7CD7F7FBD}" srcOrd="1" destOrd="0" parTransId="{10819FB3-0736-674F-8CF5-56D557E7EEAF}" sibTransId="{BF04FE17-AF95-D74F-891A-483A624027EF}"/>
    <dgm:cxn modelId="{7548F4BF-441F-A74D-9246-1371E00C7206}" type="presOf" srcId="{BB7FFE75-D47E-EC4A-BACA-275A21CF37DD}" destId="{A0755756-39B5-414C-A312-90A723F9D90E}" srcOrd="0" destOrd="0" presId="urn:microsoft.com/office/officeart/2005/8/layout/hierarchy3"/>
    <dgm:cxn modelId="{12002EB3-A3AC-4246-B973-32ED0F44C1FB}" srcId="{18DA2AD1-DD1F-5A4B-808F-296B82DA093C}" destId="{DB4B905F-19E1-A644-BE02-B2C401082923}" srcOrd="2" destOrd="0" parTransId="{2706E103-8FDA-164F-8AA6-43438B15BAE1}" sibTransId="{D50A9582-B2F2-FA47-ADA5-B0E6FCDCA024}"/>
    <dgm:cxn modelId="{2C846684-6957-9241-8727-37FDBB532E5E}" type="presOf" srcId="{FEED6A95-C4ED-3842-873E-8E4A72BA1678}" destId="{B804CF43-4D56-7949-94A3-F6E4928FDBDA}" srcOrd="0" destOrd="0" presId="urn:microsoft.com/office/officeart/2005/8/layout/hierarchy3"/>
    <dgm:cxn modelId="{E7CB00CE-88DD-5440-8689-1F43B7E8EE5C}" srcId="{D5ACC322-B488-A841-84CD-6135B1A4B56B}" destId="{DDFAB2E8-0AB9-4D41-A6DD-35F75FDE9FB1}" srcOrd="2" destOrd="0" parTransId="{E53E369E-E6B0-9A4E-9BCB-8C40EF82DED0}" sibTransId="{21312BF1-4217-ED4C-BA45-AD5DBFC866AB}"/>
    <dgm:cxn modelId="{BD566049-E24D-054B-91CD-B9AC2F113EE1}" type="presOf" srcId="{DDFAB2E8-0AB9-4D41-A6DD-35F75FDE9FB1}" destId="{C2A2839C-E407-5147-9E7D-C31E2CF6D5B1}" srcOrd="0" destOrd="0" presId="urn:microsoft.com/office/officeart/2005/8/layout/hierarchy3"/>
    <dgm:cxn modelId="{63F5365A-BAF0-C24E-B19F-F4272FBB8201}" srcId="{18DA2AD1-DD1F-5A4B-808F-296B82DA093C}" destId="{9618CE9C-2994-BF49-A1D3-6F6FBFBAFCDF}" srcOrd="0" destOrd="0" parTransId="{DDB34BFA-38DC-CF4B-9BBB-87E9C55680CC}" sibTransId="{62C76E29-838D-2F48-85CA-C18C50D955B1}"/>
    <dgm:cxn modelId="{45E9F99E-B913-6C45-B68A-DC6848EF1132}" srcId="{84F7EE47-4177-A24B-A893-221F0D9EE258}" destId="{D5ACC322-B488-A841-84CD-6135B1A4B56B}" srcOrd="0" destOrd="0" parTransId="{55540616-66CD-0E49-8C0F-857A03C35298}" sibTransId="{2AD1D26D-47A5-A34C-90EC-3DC56BA16D73}"/>
    <dgm:cxn modelId="{8DFE9E75-7FA8-064A-A2C8-515892C5F396}" type="presOf" srcId="{E53E369E-E6B0-9A4E-9BCB-8C40EF82DED0}" destId="{4D678ED7-62F9-FA4A-BC8A-EC2B6FAB2D1C}" srcOrd="0" destOrd="0" presId="urn:microsoft.com/office/officeart/2005/8/layout/hierarchy3"/>
    <dgm:cxn modelId="{0DC6D705-CEC8-0748-B85F-7E37910262D0}" type="presOf" srcId="{84F7EE47-4177-A24B-A893-221F0D9EE258}" destId="{E2F4067C-E444-694B-B53D-72054E44CF56}" srcOrd="0" destOrd="0" presId="urn:microsoft.com/office/officeart/2005/8/layout/hierarchy3"/>
    <dgm:cxn modelId="{74A97E93-81AF-AF46-8E00-493E2DCAF393}" srcId="{D5ACC322-B488-A841-84CD-6135B1A4B56B}" destId="{FEED6A95-C4ED-3842-873E-8E4A72BA1678}" srcOrd="0" destOrd="0" parTransId="{CC7729BF-9514-C34B-8917-8FA59B8ECD25}" sibTransId="{79346FB4-3F84-9F47-A2C9-CEC49A5D8BFD}"/>
    <dgm:cxn modelId="{EA7E1D58-B12E-4B44-8E29-D6B8490C5A38}" type="presOf" srcId="{18DA2AD1-DD1F-5A4B-808F-296B82DA093C}" destId="{E8317285-E6FE-DC4C-B480-298519124BF0}" srcOrd="0" destOrd="0" presId="urn:microsoft.com/office/officeart/2005/8/layout/hierarchy3"/>
    <dgm:cxn modelId="{757A88AA-48BC-664A-BCEA-D531D5806848}" type="presOf" srcId="{18DA2AD1-DD1F-5A4B-808F-296B82DA093C}" destId="{47AD3728-9E3A-9648-8DE5-DEC093E9D247}" srcOrd="1" destOrd="0" presId="urn:microsoft.com/office/officeart/2005/8/layout/hierarchy3"/>
    <dgm:cxn modelId="{6EB564AC-02BC-6A45-B2F0-7C9E049CCF7E}" type="presOf" srcId="{D5ACC322-B488-A841-84CD-6135B1A4B56B}" destId="{598E5BBB-4060-874D-86EE-A7A041B63F84}" srcOrd="1" destOrd="0" presId="urn:microsoft.com/office/officeart/2005/8/layout/hierarchy3"/>
    <dgm:cxn modelId="{C2A28DCA-337B-9544-B464-ABDC313C4AB3}" type="presOf" srcId="{01853E57-9852-9145-8EDA-F34AA0DDDDD1}" destId="{A7BE9114-DE4D-8F4B-BE4E-88446FFA0F35}" srcOrd="0" destOrd="0" presId="urn:microsoft.com/office/officeart/2005/8/layout/hierarchy3"/>
    <dgm:cxn modelId="{7F989DA5-3DF2-644F-A5E8-6A1EAA97BF51}" type="presOf" srcId="{DDB34BFA-38DC-CF4B-9BBB-87E9C55680CC}" destId="{2FC319C3-F612-274F-B5BB-CEFB0FD456DB}" srcOrd="0" destOrd="0" presId="urn:microsoft.com/office/officeart/2005/8/layout/hierarchy3"/>
    <dgm:cxn modelId="{66554396-1097-5542-9E69-036C7258EDAA}" srcId="{84F7EE47-4177-A24B-A893-221F0D9EE258}" destId="{18DA2AD1-DD1F-5A4B-808F-296B82DA093C}" srcOrd="1" destOrd="0" parTransId="{F39465F3-C729-E846-8B5E-F0FF0B711DB7}" sibTransId="{51DAE8DD-095F-5748-ABE0-B11A78A2E403}"/>
    <dgm:cxn modelId="{D65A9B51-9E31-9D40-BE9D-496FB8C81441}" type="presOf" srcId="{DB4B905F-19E1-A644-BE02-B2C401082923}" destId="{77A36CAB-6A8B-E54A-9BCE-53D97512AC13}" srcOrd="0" destOrd="0" presId="urn:microsoft.com/office/officeart/2005/8/layout/hierarchy3"/>
    <dgm:cxn modelId="{04A0E1EF-5534-3144-8B45-8288B3385946}" type="presOf" srcId="{10819FB3-0736-674F-8CF5-56D557E7EEAF}" destId="{CEEDFA5B-CC78-6E4E-BB70-735E133CA63E}" srcOrd="0" destOrd="0" presId="urn:microsoft.com/office/officeart/2005/8/layout/hierarchy3"/>
    <dgm:cxn modelId="{0CEBE8AF-FCD6-FA48-8E56-7A7D49D24A2A}" type="presOf" srcId="{DDC9D1C2-5DBF-884A-B2F4-43C7CD7F7FBD}" destId="{109BEC39-3481-C647-942F-A1341CF4D83A}" srcOrd="0" destOrd="0" presId="urn:microsoft.com/office/officeart/2005/8/layout/hierarchy3"/>
    <dgm:cxn modelId="{CA8F649A-8462-6A46-BBB1-3DA9FEFB72DC}" srcId="{18DA2AD1-DD1F-5A4B-808F-296B82DA093C}" destId="{BB7FFE75-D47E-EC4A-BACA-275A21CF37DD}" srcOrd="1" destOrd="0" parTransId="{01853E57-9852-9145-8EDA-F34AA0DDDDD1}" sibTransId="{ED39C462-C767-F14B-AB4A-E20D132FEDC8}"/>
    <dgm:cxn modelId="{F5221906-22F5-A44F-82B4-90A9F24F701F}" type="presOf" srcId="{D5ACC322-B488-A841-84CD-6135B1A4B56B}" destId="{BF2D1B3D-5008-A24C-8BA0-6894F42E2944}" srcOrd="0" destOrd="0" presId="urn:microsoft.com/office/officeart/2005/8/layout/hierarchy3"/>
    <dgm:cxn modelId="{885D7B68-852B-AA42-968C-E544F246CA6E}" type="presOf" srcId="{CC7729BF-9514-C34B-8917-8FA59B8ECD25}" destId="{1BE25F89-485D-2D4F-9146-11D3A42ED131}" srcOrd="0" destOrd="0" presId="urn:microsoft.com/office/officeart/2005/8/layout/hierarchy3"/>
    <dgm:cxn modelId="{95DCB826-4EE2-944A-9816-DACE6CB52872}" type="presOf" srcId="{2706E103-8FDA-164F-8AA6-43438B15BAE1}" destId="{E226D29E-2D88-454B-A20E-98E418BE5433}" srcOrd="0" destOrd="0" presId="urn:microsoft.com/office/officeart/2005/8/layout/hierarchy3"/>
    <dgm:cxn modelId="{627EA423-AB4B-B445-845B-2403960F3558}" type="presParOf" srcId="{E2F4067C-E444-694B-B53D-72054E44CF56}" destId="{C70F2D58-63D3-BA49-A0C6-5B9FA748686B}" srcOrd="0" destOrd="0" presId="urn:microsoft.com/office/officeart/2005/8/layout/hierarchy3"/>
    <dgm:cxn modelId="{86059D96-2687-AA42-B196-48AD124A9E49}" type="presParOf" srcId="{C70F2D58-63D3-BA49-A0C6-5B9FA748686B}" destId="{EE66812F-EFBE-CC41-A649-E8B99D64A286}" srcOrd="0" destOrd="0" presId="urn:microsoft.com/office/officeart/2005/8/layout/hierarchy3"/>
    <dgm:cxn modelId="{4FEB3022-BE28-C148-AEBC-91A96F8A3A5D}" type="presParOf" srcId="{EE66812F-EFBE-CC41-A649-E8B99D64A286}" destId="{BF2D1B3D-5008-A24C-8BA0-6894F42E2944}" srcOrd="0" destOrd="0" presId="urn:microsoft.com/office/officeart/2005/8/layout/hierarchy3"/>
    <dgm:cxn modelId="{18C0F591-0F29-C841-A563-04869C645CBC}" type="presParOf" srcId="{EE66812F-EFBE-CC41-A649-E8B99D64A286}" destId="{598E5BBB-4060-874D-86EE-A7A041B63F84}" srcOrd="1" destOrd="0" presId="urn:microsoft.com/office/officeart/2005/8/layout/hierarchy3"/>
    <dgm:cxn modelId="{CAE09C09-84AD-7743-804F-2222F02D7555}" type="presParOf" srcId="{C70F2D58-63D3-BA49-A0C6-5B9FA748686B}" destId="{2B587BB2-3A1E-584B-94E1-91A3A0511669}" srcOrd="1" destOrd="0" presId="urn:microsoft.com/office/officeart/2005/8/layout/hierarchy3"/>
    <dgm:cxn modelId="{79CFEFCC-F985-9748-A4A6-FD81F0500E53}" type="presParOf" srcId="{2B587BB2-3A1E-584B-94E1-91A3A0511669}" destId="{1BE25F89-485D-2D4F-9146-11D3A42ED131}" srcOrd="0" destOrd="0" presId="urn:microsoft.com/office/officeart/2005/8/layout/hierarchy3"/>
    <dgm:cxn modelId="{EBAAA4CF-D69D-284F-A463-8037BD2FB624}" type="presParOf" srcId="{2B587BB2-3A1E-584B-94E1-91A3A0511669}" destId="{B804CF43-4D56-7949-94A3-F6E4928FDBDA}" srcOrd="1" destOrd="0" presId="urn:microsoft.com/office/officeart/2005/8/layout/hierarchy3"/>
    <dgm:cxn modelId="{8B281F3C-F8A0-3041-9EC6-64DD4F84BBC1}" type="presParOf" srcId="{2B587BB2-3A1E-584B-94E1-91A3A0511669}" destId="{CEEDFA5B-CC78-6E4E-BB70-735E133CA63E}" srcOrd="2" destOrd="0" presId="urn:microsoft.com/office/officeart/2005/8/layout/hierarchy3"/>
    <dgm:cxn modelId="{3D9A2D54-67B8-144F-8F60-36BC2EBFA4C6}" type="presParOf" srcId="{2B587BB2-3A1E-584B-94E1-91A3A0511669}" destId="{109BEC39-3481-C647-942F-A1341CF4D83A}" srcOrd="3" destOrd="0" presId="urn:microsoft.com/office/officeart/2005/8/layout/hierarchy3"/>
    <dgm:cxn modelId="{C84C97E4-5DF9-5E4B-AA23-45E7F98DC2AA}" type="presParOf" srcId="{2B587BB2-3A1E-584B-94E1-91A3A0511669}" destId="{4D678ED7-62F9-FA4A-BC8A-EC2B6FAB2D1C}" srcOrd="4" destOrd="0" presId="urn:microsoft.com/office/officeart/2005/8/layout/hierarchy3"/>
    <dgm:cxn modelId="{E41D58AE-F6C9-B843-A342-13AE4D22064E}" type="presParOf" srcId="{2B587BB2-3A1E-584B-94E1-91A3A0511669}" destId="{C2A2839C-E407-5147-9E7D-C31E2CF6D5B1}" srcOrd="5" destOrd="0" presId="urn:microsoft.com/office/officeart/2005/8/layout/hierarchy3"/>
    <dgm:cxn modelId="{BC45BBA3-7663-FE46-AF47-ADFE21FBA2B1}" type="presParOf" srcId="{E2F4067C-E444-694B-B53D-72054E44CF56}" destId="{26B4188B-5BA2-E745-A052-C7623CC998F4}" srcOrd="1" destOrd="0" presId="urn:microsoft.com/office/officeart/2005/8/layout/hierarchy3"/>
    <dgm:cxn modelId="{3E281F2E-39EA-074B-A5EF-C13831D2CEB7}" type="presParOf" srcId="{26B4188B-5BA2-E745-A052-C7623CC998F4}" destId="{97745608-00B9-0E44-A0BF-E01DCFB7B36D}" srcOrd="0" destOrd="0" presId="urn:microsoft.com/office/officeart/2005/8/layout/hierarchy3"/>
    <dgm:cxn modelId="{01FE81E3-58D8-5F4B-9CEE-AACD7FF638D6}" type="presParOf" srcId="{97745608-00B9-0E44-A0BF-E01DCFB7B36D}" destId="{E8317285-E6FE-DC4C-B480-298519124BF0}" srcOrd="0" destOrd="0" presId="urn:microsoft.com/office/officeart/2005/8/layout/hierarchy3"/>
    <dgm:cxn modelId="{476088F9-0C4C-AD4A-8CD7-08AE0BF551D2}" type="presParOf" srcId="{97745608-00B9-0E44-A0BF-E01DCFB7B36D}" destId="{47AD3728-9E3A-9648-8DE5-DEC093E9D247}" srcOrd="1" destOrd="0" presId="urn:microsoft.com/office/officeart/2005/8/layout/hierarchy3"/>
    <dgm:cxn modelId="{F89DDCAA-EFE4-B54F-8B7C-D34D279306E4}" type="presParOf" srcId="{26B4188B-5BA2-E745-A052-C7623CC998F4}" destId="{6860CCE7-6AC3-AC44-8962-044FBEB7A3B8}" srcOrd="1" destOrd="0" presId="urn:microsoft.com/office/officeart/2005/8/layout/hierarchy3"/>
    <dgm:cxn modelId="{E2CB7652-4D7C-F146-87BB-E5A717B04343}" type="presParOf" srcId="{6860CCE7-6AC3-AC44-8962-044FBEB7A3B8}" destId="{2FC319C3-F612-274F-B5BB-CEFB0FD456DB}" srcOrd="0" destOrd="0" presId="urn:microsoft.com/office/officeart/2005/8/layout/hierarchy3"/>
    <dgm:cxn modelId="{7B384A37-63EA-2149-8F49-34301537353F}" type="presParOf" srcId="{6860CCE7-6AC3-AC44-8962-044FBEB7A3B8}" destId="{4E843656-6296-5446-AA71-64E57A3A189F}" srcOrd="1" destOrd="0" presId="urn:microsoft.com/office/officeart/2005/8/layout/hierarchy3"/>
    <dgm:cxn modelId="{71B581EE-CFDF-F140-A448-D437E487906A}" type="presParOf" srcId="{6860CCE7-6AC3-AC44-8962-044FBEB7A3B8}" destId="{A7BE9114-DE4D-8F4B-BE4E-88446FFA0F35}" srcOrd="2" destOrd="0" presId="urn:microsoft.com/office/officeart/2005/8/layout/hierarchy3"/>
    <dgm:cxn modelId="{F26080D6-2B61-C641-91AB-B17E96C825A2}" type="presParOf" srcId="{6860CCE7-6AC3-AC44-8962-044FBEB7A3B8}" destId="{A0755756-39B5-414C-A312-90A723F9D90E}" srcOrd="3" destOrd="0" presId="urn:microsoft.com/office/officeart/2005/8/layout/hierarchy3"/>
    <dgm:cxn modelId="{E22A4E00-6944-4C48-874E-2319E9D8F0F5}" type="presParOf" srcId="{6860CCE7-6AC3-AC44-8962-044FBEB7A3B8}" destId="{E226D29E-2D88-454B-A20E-98E418BE5433}" srcOrd="4" destOrd="0" presId="urn:microsoft.com/office/officeart/2005/8/layout/hierarchy3"/>
    <dgm:cxn modelId="{39913FC5-A2B6-F94A-8C17-336DF3CACBB1}" type="presParOf" srcId="{6860CCE7-6AC3-AC44-8962-044FBEB7A3B8}" destId="{77A36CAB-6A8B-E54A-9BCE-53D97512AC13}"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71346-B240-BD4C-8551-CF381A165D40}">
      <dsp:nvSpPr>
        <dsp:cNvPr id="0" name=""/>
        <dsp:cNvSpPr/>
      </dsp:nvSpPr>
      <dsp:spPr>
        <a:xfrm>
          <a:off x="2609604" y="1681674"/>
          <a:ext cx="1410742" cy="1410742"/>
        </a:xfrm>
        <a:prstGeom prst="ellipse">
          <a:avLst/>
        </a:prstGeom>
        <a:solidFill>
          <a:schemeClr val="accent2"/>
        </a:soli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kern="1200" dirty="0" smtClean="0"/>
            <a:t>Costruzione della conoscenza matematica</a:t>
          </a:r>
          <a:endParaRPr lang="it-IT" sz="1200" kern="1200" dirty="0"/>
        </a:p>
      </dsp:txBody>
      <dsp:txXfrm>
        <a:off x="2816202" y="1888272"/>
        <a:ext cx="997546" cy="997546"/>
      </dsp:txXfrm>
    </dsp:sp>
    <dsp:sp modelId="{6EC4706A-C198-654D-852A-D8EDD554D6F0}">
      <dsp:nvSpPr>
        <dsp:cNvPr id="0" name=""/>
        <dsp:cNvSpPr/>
      </dsp:nvSpPr>
      <dsp:spPr>
        <a:xfrm rot="12900000">
          <a:off x="1860681" y="1567794"/>
          <a:ext cx="1081747" cy="402061"/>
        </a:xfrm>
        <a:prstGeom prst="leftArrow">
          <a:avLst>
            <a:gd name="adj1" fmla="val 60000"/>
            <a:gd name="adj2" fmla="val 50000"/>
          </a:avLst>
        </a:prstGeom>
        <a:solidFill>
          <a:schemeClr val="accent5">
            <a:lumMod val="50000"/>
          </a:schemeClr>
        </a:soli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sp>
    <dsp:sp modelId="{37166010-1708-844F-957C-34A0F447863F}">
      <dsp:nvSpPr>
        <dsp:cNvPr id="0" name=""/>
        <dsp:cNvSpPr/>
      </dsp:nvSpPr>
      <dsp:spPr>
        <a:xfrm>
          <a:off x="1129378" y="789802"/>
          <a:ext cx="1340205" cy="1072164"/>
        </a:xfrm>
        <a:prstGeom prst="roundRect">
          <a:avLst>
            <a:gd name="adj" fmla="val 10000"/>
          </a:avLst>
        </a:prstGeom>
        <a:solidFill>
          <a:schemeClr val="accent2"/>
        </a:soli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533400">
            <a:lnSpc>
              <a:spcPct val="90000"/>
            </a:lnSpc>
            <a:spcBef>
              <a:spcPct val="0"/>
            </a:spcBef>
            <a:spcAft>
              <a:spcPct val="35000"/>
            </a:spcAft>
          </a:pPr>
          <a:r>
            <a:rPr lang="it-IT" sz="1200" kern="1200" dirty="0" smtClean="0"/>
            <a:t>Di rappresentarli in un dato registro</a:t>
          </a:r>
          <a:endParaRPr lang="it-IT" sz="1200" kern="1200" dirty="0"/>
        </a:p>
      </dsp:txBody>
      <dsp:txXfrm>
        <a:off x="1160781" y="821205"/>
        <a:ext cx="1277399" cy="1009358"/>
      </dsp:txXfrm>
    </dsp:sp>
    <dsp:sp modelId="{3D488948-CEB6-FB4F-8B67-31FCF8901C00}">
      <dsp:nvSpPr>
        <dsp:cNvPr id="0" name=""/>
        <dsp:cNvSpPr/>
      </dsp:nvSpPr>
      <dsp:spPr>
        <a:xfrm rot="16200000">
          <a:off x="2747599" y="1009519"/>
          <a:ext cx="1081747" cy="402061"/>
        </a:xfrm>
        <a:prstGeom prst="leftArrow">
          <a:avLst>
            <a:gd name="adj1" fmla="val 60000"/>
            <a:gd name="adj2" fmla="val 50000"/>
          </a:avLst>
        </a:prstGeom>
        <a:solidFill>
          <a:schemeClr val="accent5">
            <a:lumMod val="50000"/>
          </a:schemeClr>
        </a:soli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sp>
    <dsp:sp modelId="{20C03F2D-6AC7-A341-9ADC-197973243130}">
      <dsp:nvSpPr>
        <dsp:cNvPr id="0" name=""/>
        <dsp:cNvSpPr/>
      </dsp:nvSpPr>
      <dsp:spPr>
        <a:xfrm>
          <a:off x="2644873" y="885"/>
          <a:ext cx="1340205" cy="1072164"/>
        </a:xfrm>
        <a:prstGeom prst="roundRect">
          <a:avLst>
            <a:gd name="adj" fmla="val 10000"/>
          </a:avLst>
        </a:prstGeom>
        <a:solidFill>
          <a:schemeClr val="accent2"/>
        </a:soli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533400">
            <a:lnSpc>
              <a:spcPct val="90000"/>
            </a:lnSpc>
            <a:spcBef>
              <a:spcPct val="0"/>
            </a:spcBef>
            <a:spcAft>
              <a:spcPct val="35000"/>
            </a:spcAft>
          </a:pPr>
          <a:r>
            <a:rPr lang="it-IT" sz="1200" kern="1200" dirty="0" smtClean="0"/>
            <a:t>Di trattare tali rappresentazioni all’interno di uno stesso registro</a:t>
          </a:r>
          <a:endParaRPr lang="it-IT" sz="1200" kern="1200" dirty="0"/>
        </a:p>
      </dsp:txBody>
      <dsp:txXfrm>
        <a:off x="2676276" y="32288"/>
        <a:ext cx="1277399" cy="1009358"/>
      </dsp:txXfrm>
    </dsp:sp>
    <dsp:sp modelId="{1F28686E-5425-DA44-B293-BDF97D896601}">
      <dsp:nvSpPr>
        <dsp:cNvPr id="0" name=""/>
        <dsp:cNvSpPr/>
      </dsp:nvSpPr>
      <dsp:spPr>
        <a:xfrm rot="19500000">
          <a:off x="3740527" y="1567790"/>
          <a:ext cx="1081747" cy="402061"/>
        </a:xfrm>
        <a:prstGeom prst="leftArrow">
          <a:avLst>
            <a:gd name="adj1" fmla="val 60000"/>
            <a:gd name="adj2" fmla="val 50000"/>
          </a:avLst>
        </a:prstGeom>
        <a:solidFill>
          <a:schemeClr val="accent5">
            <a:lumMod val="50000"/>
          </a:schemeClr>
        </a:soli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sp>
    <dsp:sp modelId="{EB827EF0-1523-884D-9E10-91E6E045FA94}">
      <dsp:nvSpPr>
        <dsp:cNvPr id="0" name=""/>
        <dsp:cNvSpPr/>
      </dsp:nvSpPr>
      <dsp:spPr>
        <a:xfrm>
          <a:off x="4160368" y="789802"/>
          <a:ext cx="1340205" cy="1072164"/>
        </a:xfrm>
        <a:prstGeom prst="roundRect">
          <a:avLst>
            <a:gd name="adj" fmla="val 10000"/>
          </a:avLst>
        </a:prstGeom>
        <a:solidFill>
          <a:schemeClr val="accent2"/>
        </a:soli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533400">
            <a:lnSpc>
              <a:spcPct val="90000"/>
            </a:lnSpc>
            <a:spcBef>
              <a:spcPct val="0"/>
            </a:spcBef>
            <a:spcAft>
              <a:spcPct val="35000"/>
            </a:spcAft>
          </a:pPr>
          <a:r>
            <a:rPr lang="it-IT" sz="1200" kern="1200" dirty="0" smtClean="0"/>
            <a:t>Di convertire tali rappresentazioni da un registro ad un altro</a:t>
          </a:r>
          <a:endParaRPr lang="it-IT" sz="1200" kern="1200" dirty="0"/>
        </a:p>
      </dsp:txBody>
      <dsp:txXfrm>
        <a:off x="4191771" y="821205"/>
        <a:ext cx="1277399" cy="10093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7AE157-1E81-BE41-8105-887CE6404715}">
      <dsp:nvSpPr>
        <dsp:cNvPr id="0" name=""/>
        <dsp:cNvSpPr/>
      </dsp:nvSpPr>
      <dsp:spPr>
        <a:xfrm>
          <a:off x="0" y="308254"/>
          <a:ext cx="7956550" cy="4536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69F7D43-5697-6343-8284-019E45840DBF}">
      <dsp:nvSpPr>
        <dsp:cNvPr id="0" name=""/>
        <dsp:cNvSpPr/>
      </dsp:nvSpPr>
      <dsp:spPr>
        <a:xfrm>
          <a:off x="397827" y="42574"/>
          <a:ext cx="5569585" cy="531360"/>
        </a:xfrm>
        <a:prstGeom prst="roundRect">
          <a:avLst/>
        </a:prstGeom>
        <a:gradFill rotWithShape="0">
          <a:gsLst>
            <a:gs pos="0">
              <a:schemeClr val="accent1">
                <a:hueOff val="0"/>
                <a:satOff val="0"/>
                <a:lumOff val="0"/>
                <a:alphaOff val="0"/>
                <a:tint val="96000"/>
                <a:satMod val="100000"/>
                <a:lumMod val="104000"/>
              </a:schemeClr>
            </a:gs>
            <a:gs pos="78000">
              <a:schemeClr val="accent1">
                <a:hueOff val="0"/>
                <a:satOff val="0"/>
                <a:lumOff val="0"/>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210517" tIns="0" rIns="210517" bIns="0" numCol="1" spcCol="1270" anchor="ctr" anchorCtr="0">
          <a:noAutofit/>
        </a:bodyPr>
        <a:lstStyle/>
        <a:p>
          <a:pPr lvl="0" algn="l" defTabSz="800100">
            <a:lnSpc>
              <a:spcPct val="90000"/>
            </a:lnSpc>
            <a:spcBef>
              <a:spcPct val="0"/>
            </a:spcBef>
            <a:spcAft>
              <a:spcPct val="35000"/>
            </a:spcAft>
          </a:pPr>
          <a:r>
            <a:rPr lang="it-IT" sz="1800" b="1" kern="1200" dirty="0" err="1" smtClean="0">
              <a:solidFill>
                <a:schemeClr val="accent4">
                  <a:lumMod val="75000"/>
                </a:schemeClr>
              </a:solidFill>
            </a:rPr>
            <a:t>M</a:t>
          </a:r>
          <a:r>
            <a:rPr lang="it-IT" sz="1800" kern="1200" dirty="0" err="1" smtClean="0">
              <a:solidFill>
                <a:schemeClr val="accent4">
                  <a:lumMod val="75000"/>
                </a:schemeClr>
              </a:solidFill>
            </a:rPr>
            <a:t>eaning</a:t>
          </a:r>
          <a:endParaRPr lang="it-IT" sz="1800" kern="1200" dirty="0">
            <a:solidFill>
              <a:schemeClr val="accent4">
                <a:lumMod val="75000"/>
              </a:schemeClr>
            </a:solidFill>
          </a:endParaRPr>
        </a:p>
      </dsp:txBody>
      <dsp:txXfrm>
        <a:off x="423766" y="68513"/>
        <a:ext cx="5517707" cy="479482"/>
      </dsp:txXfrm>
    </dsp:sp>
    <dsp:sp modelId="{29831A9D-A633-F947-9D79-662972E53506}">
      <dsp:nvSpPr>
        <dsp:cNvPr id="0" name=""/>
        <dsp:cNvSpPr/>
      </dsp:nvSpPr>
      <dsp:spPr>
        <a:xfrm>
          <a:off x="0" y="1124734"/>
          <a:ext cx="7956550" cy="4536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07817B3-8A23-B548-B241-54B7B400544F}">
      <dsp:nvSpPr>
        <dsp:cNvPr id="0" name=""/>
        <dsp:cNvSpPr/>
      </dsp:nvSpPr>
      <dsp:spPr>
        <a:xfrm>
          <a:off x="397827" y="859054"/>
          <a:ext cx="5569585" cy="531360"/>
        </a:xfrm>
        <a:prstGeom prst="roundRect">
          <a:avLst/>
        </a:prstGeom>
        <a:gradFill rotWithShape="0">
          <a:gsLst>
            <a:gs pos="0">
              <a:schemeClr val="accent1">
                <a:hueOff val="0"/>
                <a:satOff val="0"/>
                <a:lumOff val="0"/>
                <a:alphaOff val="0"/>
                <a:tint val="96000"/>
                <a:satMod val="100000"/>
                <a:lumMod val="104000"/>
              </a:schemeClr>
            </a:gs>
            <a:gs pos="78000">
              <a:schemeClr val="accent1">
                <a:hueOff val="0"/>
                <a:satOff val="0"/>
                <a:lumOff val="0"/>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210517" tIns="0" rIns="210517" bIns="0" numCol="1" spcCol="1270" anchor="ctr" anchorCtr="0">
          <a:noAutofit/>
        </a:bodyPr>
        <a:lstStyle/>
        <a:p>
          <a:pPr lvl="0" algn="l" defTabSz="800100">
            <a:lnSpc>
              <a:spcPct val="90000"/>
            </a:lnSpc>
            <a:spcBef>
              <a:spcPct val="0"/>
            </a:spcBef>
            <a:spcAft>
              <a:spcPct val="35000"/>
            </a:spcAft>
          </a:pPr>
          <a:r>
            <a:rPr lang="it-IT" sz="1800" b="1" kern="1200" dirty="0" err="1" smtClean="0">
              <a:solidFill>
                <a:schemeClr val="accent4">
                  <a:lumMod val="75000"/>
                </a:schemeClr>
              </a:solidFill>
            </a:rPr>
            <a:t>E</a:t>
          </a:r>
          <a:r>
            <a:rPr lang="it-IT" sz="1800" kern="1200" dirty="0" err="1" smtClean="0">
              <a:solidFill>
                <a:schemeClr val="accent4">
                  <a:lumMod val="75000"/>
                </a:schemeClr>
              </a:solidFill>
            </a:rPr>
            <a:t>quivalence</a:t>
          </a:r>
          <a:endParaRPr lang="it-IT" sz="1800" kern="1200" dirty="0">
            <a:solidFill>
              <a:schemeClr val="accent4">
                <a:lumMod val="75000"/>
              </a:schemeClr>
            </a:solidFill>
          </a:endParaRPr>
        </a:p>
      </dsp:txBody>
      <dsp:txXfrm>
        <a:off x="423766" y="884993"/>
        <a:ext cx="5517707" cy="479482"/>
      </dsp:txXfrm>
    </dsp:sp>
    <dsp:sp modelId="{B06E1E3D-FF13-2E43-AA53-F0A697F25925}">
      <dsp:nvSpPr>
        <dsp:cNvPr id="0" name=""/>
        <dsp:cNvSpPr/>
      </dsp:nvSpPr>
      <dsp:spPr>
        <a:xfrm>
          <a:off x="0" y="1941214"/>
          <a:ext cx="7956550" cy="4536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1F584BB-C00C-D742-897E-805307B93895}">
      <dsp:nvSpPr>
        <dsp:cNvPr id="0" name=""/>
        <dsp:cNvSpPr/>
      </dsp:nvSpPr>
      <dsp:spPr>
        <a:xfrm>
          <a:off x="397827" y="1675535"/>
          <a:ext cx="5569585" cy="531360"/>
        </a:xfrm>
        <a:prstGeom prst="roundRect">
          <a:avLst/>
        </a:prstGeom>
        <a:gradFill rotWithShape="0">
          <a:gsLst>
            <a:gs pos="0">
              <a:schemeClr val="accent1">
                <a:hueOff val="0"/>
                <a:satOff val="0"/>
                <a:lumOff val="0"/>
                <a:alphaOff val="0"/>
                <a:tint val="96000"/>
                <a:satMod val="100000"/>
                <a:lumMod val="104000"/>
              </a:schemeClr>
            </a:gs>
            <a:gs pos="78000">
              <a:schemeClr val="accent1">
                <a:hueOff val="0"/>
                <a:satOff val="0"/>
                <a:lumOff val="0"/>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210517" tIns="0" rIns="210517" bIns="0" numCol="1" spcCol="1270" anchor="ctr" anchorCtr="0">
          <a:noAutofit/>
        </a:bodyPr>
        <a:lstStyle/>
        <a:p>
          <a:pPr lvl="0" algn="l" defTabSz="800100">
            <a:lnSpc>
              <a:spcPct val="90000"/>
            </a:lnSpc>
            <a:spcBef>
              <a:spcPct val="0"/>
            </a:spcBef>
            <a:spcAft>
              <a:spcPct val="35000"/>
            </a:spcAft>
          </a:pPr>
          <a:r>
            <a:rPr lang="it-IT" sz="1800" b="1" kern="1200" dirty="0" err="1" smtClean="0">
              <a:solidFill>
                <a:schemeClr val="accent4">
                  <a:lumMod val="75000"/>
                </a:schemeClr>
              </a:solidFill>
            </a:rPr>
            <a:t>R</a:t>
          </a:r>
          <a:r>
            <a:rPr lang="it-IT" sz="1800" kern="1200" dirty="0" err="1" smtClean="0">
              <a:solidFill>
                <a:schemeClr val="accent4">
                  <a:lumMod val="75000"/>
                </a:schemeClr>
              </a:solidFill>
            </a:rPr>
            <a:t>eusable</a:t>
          </a:r>
          <a:endParaRPr lang="it-IT" sz="1800" kern="1200" dirty="0">
            <a:solidFill>
              <a:schemeClr val="accent4">
                <a:lumMod val="75000"/>
              </a:schemeClr>
            </a:solidFill>
          </a:endParaRPr>
        </a:p>
      </dsp:txBody>
      <dsp:txXfrm>
        <a:off x="423766" y="1701474"/>
        <a:ext cx="5517707" cy="479482"/>
      </dsp:txXfrm>
    </dsp:sp>
    <dsp:sp modelId="{C9EB873E-C22F-7748-880C-14C8BD0CB7E8}">
      <dsp:nvSpPr>
        <dsp:cNvPr id="0" name=""/>
        <dsp:cNvSpPr/>
      </dsp:nvSpPr>
      <dsp:spPr>
        <a:xfrm>
          <a:off x="0" y="2757695"/>
          <a:ext cx="7956550" cy="4536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E91BA37-69CF-F34E-B0A9-679761DDC761}">
      <dsp:nvSpPr>
        <dsp:cNvPr id="0" name=""/>
        <dsp:cNvSpPr/>
      </dsp:nvSpPr>
      <dsp:spPr>
        <a:xfrm>
          <a:off x="397827" y="2492015"/>
          <a:ext cx="5569585" cy="531360"/>
        </a:xfrm>
        <a:prstGeom prst="roundRect">
          <a:avLst/>
        </a:prstGeom>
        <a:gradFill rotWithShape="0">
          <a:gsLst>
            <a:gs pos="0">
              <a:schemeClr val="accent1">
                <a:hueOff val="0"/>
                <a:satOff val="0"/>
                <a:lumOff val="0"/>
                <a:alphaOff val="0"/>
                <a:tint val="96000"/>
                <a:satMod val="100000"/>
                <a:lumMod val="104000"/>
              </a:schemeClr>
            </a:gs>
            <a:gs pos="78000">
              <a:schemeClr val="accent1">
                <a:hueOff val="0"/>
                <a:satOff val="0"/>
                <a:lumOff val="0"/>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210517" tIns="0" rIns="210517" bIns="0" numCol="1" spcCol="1270" anchor="ctr" anchorCtr="0">
          <a:noAutofit/>
        </a:bodyPr>
        <a:lstStyle/>
        <a:p>
          <a:pPr lvl="0" algn="l" defTabSz="800100">
            <a:lnSpc>
              <a:spcPct val="90000"/>
            </a:lnSpc>
            <a:spcBef>
              <a:spcPct val="0"/>
            </a:spcBef>
            <a:spcAft>
              <a:spcPct val="35000"/>
            </a:spcAft>
          </a:pPr>
          <a:r>
            <a:rPr lang="it-IT" sz="1800" b="1" kern="1200" dirty="0" smtClean="0">
              <a:solidFill>
                <a:schemeClr val="accent4">
                  <a:lumMod val="75000"/>
                </a:schemeClr>
              </a:solidFill>
            </a:rPr>
            <a:t>L</a:t>
          </a:r>
          <a:r>
            <a:rPr lang="it-IT" sz="1800" kern="1200" dirty="0" smtClean="0">
              <a:solidFill>
                <a:schemeClr val="accent4">
                  <a:lumMod val="75000"/>
                </a:schemeClr>
              </a:solidFill>
            </a:rPr>
            <a:t>earning</a:t>
          </a:r>
          <a:endParaRPr lang="it-IT" sz="1800" kern="1200" dirty="0">
            <a:solidFill>
              <a:schemeClr val="accent4">
                <a:lumMod val="75000"/>
              </a:schemeClr>
            </a:solidFill>
          </a:endParaRPr>
        </a:p>
      </dsp:txBody>
      <dsp:txXfrm>
        <a:off x="423766" y="2517954"/>
        <a:ext cx="5517707" cy="479482"/>
      </dsp:txXfrm>
    </dsp:sp>
    <dsp:sp modelId="{81D1F832-AA34-4948-A530-1E5F0E032A9F}">
      <dsp:nvSpPr>
        <dsp:cNvPr id="0" name=""/>
        <dsp:cNvSpPr/>
      </dsp:nvSpPr>
      <dsp:spPr>
        <a:xfrm>
          <a:off x="0" y="3574175"/>
          <a:ext cx="7956550" cy="4536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952938C-6B46-4F48-8D19-0106A23FAD5A}">
      <dsp:nvSpPr>
        <dsp:cNvPr id="0" name=""/>
        <dsp:cNvSpPr/>
      </dsp:nvSpPr>
      <dsp:spPr>
        <a:xfrm>
          <a:off x="397827" y="3308495"/>
          <a:ext cx="5569585" cy="531360"/>
        </a:xfrm>
        <a:prstGeom prst="roundRect">
          <a:avLst/>
        </a:prstGeom>
        <a:gradFill rotWithShape="0">
          <a:gsLst>
            <a:gs pos="0">
              <a:schemeClr val="accent1">
                <a:hueOff val="0"/>
                <a:satOff val="0"/>
                <a:lumOff val="0"/>
                <a:alphaOff val="0"/>
                <a:tint val="96000"/>
                <a:satMod val="100000"/>
                <a:lumMod val="104000"/>
              </a:schemeClr>
            </a:gs>
            <a:gs pos="78000">
              <a:schemeClr val="accent1">
                <a:hueOff val="0"/>
                <a:satOff val="0"/>
                <a:lumOff val="0"/>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210517" tIns="0" rIns="210517" bIns="0" numCol="1" spcCol="1270" anchor="ctr" anchorCtr="0">
          <a:noAutofit/>
        </a:bodyPr>
        <a:lstStyle/>
        <a:p>
          <a:pPr lvl="0" algn="l" defTabSz="800100">
            <a:lnSpc>
              <a:spcPct val="90000"/>
            </a:lnSpc>
            <a:spcBef>
              <a:spcPct val="0"/>
            </a:spcBef>
            <a:spcAft>
              <a:spcPct val="35000"/>
            </a:spcAft>
          </a:pPr>
          <a:r>
            <a:rPr lang="it-IT" sz="1800" b="1" kern="1200" dirty="0" smtClean="0">
              <a:solidFill>
                <a:schemeClr val="accent4">
                  <a:lumMod val="75000"/>
                </a:schemeClr>
              </a:solidFill>
            </a:rPr>
            <a:t>O</a:t>
          </a:r>
          <a:r>
            <a:rPr lang="it-IT" sz="1800" kern="1200" dirty="0" smtClean="0">
              <a:solidFill>
                <a:schemeClr val="accent4">
                  <a:lumMod val="75000"/>
                </a:schemeClr>
              </a:solidFill>
            </a:rPr>
            <a:t>bject</a:t>
          </a:r>
          <a:endParaRPr lang="it-IT" sz="1800" kern="1200" dirty="0">
            <a:solidFill>
              <a:schemeClr val="accent4">
                <a:lumMod val="75000"/>
              </a:schemeClr>
            </a:solidFill>
          </a:endParaRPr>
        </a:p>
      </dsp:txBody>
      <dsp:txXfrm>
        <a:off x="423766" y="3334434"/>
        <a:ext cx="5517707" cy="4794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9E6932-7AC3-AC4B-A645-74DB1DFF9F00}">
      <dsp:nvSpPr>
        <dsp:cNvPr id="0" name=""/>
        <dsp:cNvSpPr/>
      </dsp:nvSpPr>
      <dsp:spPr>
        <a:xfrm>
          <a:off x="922994" y="2804"/>
          <a:ext cx="2872438" cy="1436219"/>
        </a:xfrm>
        <a:prstGeom prst="roundRect">
          <a:avLst>
            <a:gd name="adj" fmla="val 10000"/>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43815" tIns="29210" rIns="43815" bIns="29210" numCol="1" spcCol="1270" anchor="ctr" anchorCtr="0">
          <a:noAutofit/>
        </a:bodyPr>
        <a:lstStyle/>
        <a:p>
          <a:pPr lvl="0" algn="ctr" defTabSz="1022350">
            <a:lnSpc>
              <a:spcPct val="90000"/>
            </a:lnSpc>
            <a:spcBef>
              <a:spcPct val="0"/>
            </a:spcBef>
            <a:spcAft>
              <a:spcPct val="35000"/>
            </a:spcAft>
          </a:pPr>
          <a:r>
            <a:rPr lang="it-IT" sz="2300" kern="1200" dirty="0" smtClean="0"/>
            <a:t>nodo concettuale: distanza</a:t>
          </a:r>
          <a:endParaRPr lang="it-IT" sz="2300" kern="1200" dirty="0"/>
        </a:p>
      </dsp:txBody>
      <dsp:txXfrm>
        <a:off x="965059" y="44869"/>
        <a:ext cx="2788308" cy="1352089"/>
      </dsp:txXfrm>
    </dsp:sp>
    <dsp:sp modelId="{068F6D6B-C805-C049-BB01-6853F73CA037}">
      <dsp:nvSpPr>
        <dsp:cNvPr id="0" name=""/>
        <dsp:cNvSpPr/>
      </dsp:nvSpPr>
      <dsp:spPr>
        <a:xfrm>
          <a:off x="1210237" y="1439023"/>
          <a:ext cx="287243" cy="1542729"/>
        </a:xfrm>
        <a:custGeom>
          <a:avLst/>
          <a:gdLst/>
          <a:ahLst/>
          <a:cxnLst/>
          <a:rect l="0" t="0" r="0" b="0"/>
          <a:pathLst>
            <a:path>
              <a:moveTo>
                <a:pt x="0" y="0"/>
              </a:moveTo>
              <a:lnTo>
                <a:pt x="0" y="1542729"/>
              </a:lnTo>
              <a:lnTo>
                <a:pt x="287243" y="1542729"/>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DB5EEA6A-E6B3-5F4A-A9DD-1504DEB08AC2}">
      <dsp:nvSpPr>
        <dsp:cNvPr id="0" name=""/>
        <dsp:cNvSpPr/>
      </dsp:nvSpPr>
      <dsp:spPr>
        <a:xfrm>
          <a:off x="1497481" y="1798078"/>
          <a:ext cx="2297950" cy="2367349"/>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it-IT" sz="2100" kern="1200" dirty="0" smtClean="0"/>
            <a:t>distanza e risoluzione </a:t>
          </a:r>
          <a:r>
            <a:rPr lang="it-IT" sz="2100" kern="1200" dirty="0" err="1" smtClean="0"/>
            <a:t>eq</a:t>
          </a:r>
          <a:r>
            <a:rPr lang="it-IT" sz="2100" kern="1200" dirty="0" smtClean="0"/>
            <a:t>/</a:t>
          </a:r>
          <a:r>
            <a:rPr lang="it-IT" sz="2100" kern="1200" dirty="0" err="1" smtClean="0"/>
            <a:t>dis</a:t>
          </a:r>
          <a:r>
            <a:rPr lang="it-IT" sz="2100" kern="1200" dirty="0" smtClean="0"/>
            <a:t> con valori assoluti</a:t>
          </a:r>
          <a:endParaRPr lang="it-IT" sz="2100" kern="1200" dirty="0"/>
        </a:p>
      </dsp:txBody>
      <dsp:txXfrm>
        <a:off x="1564786" y="1865383"/>
        <a:ext cx="2163340" cy="2232739"/>
      </dsp:txXfrm>
    </dsp:sp>
    <dsp:sp modelId="{DDCE900F-555A-1545-9E7C-12D87AE5E132}">
      <dsp:nvSpPr>
        <dsp:cNvPr id="0" name=""/>
        <dsp:cNvSpPr/>
      </dsp:nvSpPr>
      <dsp:spPr>
        <a:xfrm>
          <a:off x="4513542" y="2804"/>
          <a:ext cx="2872438" cy="1436219"/>
        </a:xfrm>
        <a:prstGeom prst="roundRect">
          <a:avLst>
            <a:gd name="adj" fmla="val 10000"/>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43815" tIns="29210" rIns="43815" bIns="29210" numCol="1" spcCol="1270" anchor="ctr" anchorCtr="0">
          <a:noAutofit/>
        </a:bodyPr>
        <a:lstStyle/>
        <a:p>
          <a:pPr lvl="0" algn="ctr" defTabSz="1022350">
            <a:lnSpc>
              <a:spcPct val="90000"/>
            </a:lnSpc>
            <a:spcBef>
              <a:spcPct val="0"/>
            </a:spcBef>
            <a:spcAft>
              <a:spcPct val="35000"/>
            </a:spcAft>
          </a:pPr>
          <a:r>
            <a:rPr lang="it-IT" sz="2300" kern="1200" dirty="0" smtClean="0"/>
            <a:t>nodo concettuale: risoluzione triangoli</a:t>
          </a:r>
          <a:endParaRPr lang="it-IT" sz="2300" kern="1200" dirty="0"/>
        </a:p>
      </dsp:txBody>
      <dsp:txXfrm>
        <a:off x="4555607" y="44869"/>
        <a:ext cx="2788308" cy="1352089"/>
      </dsp:txXfrm>
    </dsp:sp>
    <dsp:sp modelId="{EFE5300F-D7E3-134D-8E3B-BFF6B4834A4F}">
      <dsp:nvSpPr>
        <dsp:cNvPr id="0" name=""/>
        <dsp:cNvSpPr/>
      </dsp:nvSpPr>
      <dsp:spPr>
        <a:xfrm>
          <a:off x="4800786" y="1439023"/>
          <a:ext cx="287243" cy="1077164"/>
        </a:xfrm>
        <a:custGeom>
          <a:avLst/>
          <a:gdLst/>
          <a:ahLst/>
          <a:cxnLst/>
          <a:rect l="0" t="0" r="0" b="0"/>
          <a:pathLst>
            <a:path>
              <a:moveTo>
                <a:pt x="0" y="0"/>
              </a:moveTo>
              <a:lnTo>
                <a:pt x="0" y="1077164"/>
              </a:lnTo>
              <a:lnTo>
                <a:pt x="287243" y="1077164"/>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35505A6C-B6BA-8D4A-AD25-E4866150C906}">
      <dsp:nvSpPr>
        <dsp:cNvPr id="0" name=""/>
        <dsp:cNvSpPr/>
      </dsp:nvSpPr>
      <dsp:spPr>
        <a:xfrm>
          <a:off x="5088030" y="1798078"/>
          <a:ext cx="2297950" cy="1436219"/>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it-IT" sz="2100" kern="1200" dirty="0" smtClean="0"/>
            <a:t>risoluzione triangoli rettangoli:</a:t>
          </a:r>
        </a:p>
        <a:p>
          <a:pPr lvl="0" algn="ctr" defTabSz="933450">
            <a:lnSpc>
              <a:spcPct val="90000"/>
            </a:lnSpc>
            <a:spcBef>
              <a:spcPct val="0"/>
            </a:spcBef>
            <a:spcAft>
              <a:spcPct val="35000"/>
            </a:spcAft>
          </a:pPr>
          <a:r>
            <a:rPr lang="it-IT" sz="2100" kern="1200" dirty="0" smtClean="0"/>
            <a:t>scheda 1</a:t>
          </a:r>
          <a:endParaRPr lang="it-IT" sz="2100" kern="1200" dirty="0"/>
        </a:p>
      </dsp:txBody>
      <dsp:txXfrm>
        <a:off x="5130095" y="1840143"/>
        <a:ext cx="2213820" cy="1352089"/>
      </dsp:txXfrm>
    </dsp:sp>
    <dsp:sp modelId="{9393B213-640B-524F-A241-E903170A70FC}">
      <dsp:nvSpPr>
        <dsp:cNvPr id="0" name=""/>
        <dsp:cNvSpPr/>
      </dsp:nvSpPr>
      <dsp:spPr>
        <a:xfrm>
          <a:off x="4800786" y="1439023"/>
          <a:ext cx="287243" cy="2872438"/>
        </a:xfrm>
        <a:custGeom>
          <a:avLst/>
          <a:gdLst/>
          <a:ahLst/>
          <a:cxnLst/>
          <a:rect l="0" t="0" r="0" b="0"/>
          <a:pathLst>
            <a:path>
              <a:moveTo>
                <a:pt x="0" y="0"/>
              </a:moveTo>
              <a:lnTo>
                <a:pt x="0" y="2872438"/>
              </a:lnTo>
              <a:lnTo>
                <a:pt x="287243" y="2872438"/>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0AF3ED26-6317-C04A-B501-A9B0DD83FDED}">
      <dsp:nvSpPr>
        <dsp:cNvPr id="0" name=""/>
        <dsp:cNvSpPr/>
      </dsp:nvSpPr>
      <dsp:spPr>
        <a:xfrm>
          <a:off x="5088030" y="3593352"/>
          <a:ext cx="2297950" cy="1436219"/>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it-IT" sz="2100" kern="1200" dirty="0" smtClean="0"/>
            <a:t>risoluzione triangoli rettangoli:</a:t>
          </a:r>
        </a:p>
        <a:p>
          <a:pPr lvl="0" algn="ctr" defTabSz="933450">
            <a:lnSpc>
              <a:spcPct val="90000"/>
            </a:lnSpc>
            <a:spcBef>
              <a:spcPct val="0"/>
            </a:spcBef>
            <a:spcAft>
              <a:spcPct val="35000"/>
            </a:spcAft>
          </a:pPr>
          <a:r>
            <a:rPr lang="it-IT" sz="2100" kern="1200" dirty="0" smtClean="0"/>
            <a:t>scheda 2</a:t>
          </a:r>
          <a:endParaRPr lang="it-IT" sz="2100" kern="1200" dirty="0"/>
        </a:p>
      </dsp:txBody>
      <dsp:txXfrm>
        <a:off x="5130095" y="3635417"/>
        <a:ext cx="2213820" cy="135208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F778A8-A57C-B04A-A56C-21B5BD129873}">
      <dsp:nvSpPr>
        <dsp:cNvPr id="0" name=""/>
        <dsp:cNvSpPr/>
      </dsp:nvSpPr>
      <dsp:spPr>
        <a:xfrm>
          <a:off x="1721267" y="0"/>
          <a:ext cx="1489508" cy="744754"/>
        </a:xfrm>
        <a:prstGeom prst="roundRect">
          <a:avLst>
            <a:gd name="adj" fmla="val 10000"/>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it-IT" sz="1100" kern="1200" dirty="0" smtClean="0"/>
            <a:t>nodo concettuale: derivata – significato geometrico</a:t>
          </a:r>
          <a:endParaRPr lang="it-IT" sz="1100" kern="1200" dirty="0"/>
        </a:p>
      </dsp:txBody>
      <dsp:txXfrm>
        <a:off x="1743080" y="21813"/>
        <a:ext cx="1445882" cy="701128"/>
      </dsp:txXfrm>
    </dsp:sp>
    <dsp:sp modelId="{F175D11A-40F6-F841-98D2-C52EF2B15C80}">
      <dsp:nvSpPr>
        <dsp:cNvPr id="0" name=""/>
        <dsp:cNvSpPr/>
      </dsp:nvSpPr>
      <dsp:spPr>
        <a:xfrm>
          <a:off x="1824498" y="744754"/>
          <a:ext cx="91440" cy="589918"/>
        </a:xfrm>
        <a:custGeom>
          <a:avLst/>
          <a:gdLst/>
          <a:ahLst/>
          <a:cxnLst/>
          <a:rect l="0" t="0" r="0" b="0"/>
          <a:pathLst>
            <a:path>
              <a:moveTo>
                <a:pt x="45720" y="0"/>
              </a:moveTo>
              <a:lnTo>
                <a:pt x="45720" y="589918"/>
              </a:lnTo>
              <a:lnTo>
                <a:pt x="136803" y="589918"/>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52FFE20C-90A8-294B-A97F-6EF856C158DC}">
      <dsp:nvSpPr>
        <dsp:cNvPr id="0" name=""/>
        <dsp:cNvSpPr/>
      </dsp:nvSpPr>
      <dsp:spPr>
        <a:xfrm>
          <a:off x="1961302" y="962295"/>
          <a:ext cx="1191607" cy="744754"/>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it-IT" sz="1100" kern="1200" dirty="0" smtClean="0"/>
            <a:t>Domain of a </a:t>
          </a:r>
          <a:r>
            <a:rPr lang="it-IT" sz="1100" kern="1200" dirty="0" err="1" smtClean="0"/>
            <a:t>function</a:t>
          </a:r>
          <a:endParaRPr lang="it-IT" sz="1100" kern="1200" dirty="0"/>
        </a:p>
      </dsp:txBody>
      <dsp:txXfrm>
        <a:off x="1983115" y="984108"/>
        <a:ext cx="1147981" cy="701128"/>
      </dsp:txXfrm>
    </dsp:sp>
    <dsp:sp modelId="{97E34797-5948-454B-88D0-FD18EEB728B3}">
      <dsp:nvSpPr>
        <dsp:cNvPr id="0" name=""/>
        <dsp:cNvSpPr/>
      </dsp:nvSpPr>
      <dsp:spPr>
        <a:xfrm>
          <a:off x="1824498" y="744754"/>
          <a:ext cx="91440" cy="1417608"/>
        </a:xfrm>
        <a:custGeom>
          <a:avLst/>
          <a:gdLst/>
          <a:ahLst/>
          <a:cxnLst/>
          <a:rect l="0" t="0" r="0" b="0"/>
          <a:pathLst>
            <a:path>
              <a:moveTo>
                <a:pt x="45720" y="0"/>
              </a:moveTo>
              <a:lnTo>
                <a:pt x="45720" y="1417608"/>
              </a:lnTo>
              <a:lnTo>
                <a:pt x="104344" y="1417608"/>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6A2A2D8D-FE20-CB49-8E77-496348FC409B}">
      <dsp:nvSpPr>
        <dsp:cNvPr id="0" name=""/>
        <dsp:cNvSpPr/>
      </dsp:nvSpPr>
      <dsp:spPr>
        <a:xfrm>
          <a:off x="1928842" y="1789986"/>
          <a:ext cx="1191607" cy="744754"/>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it-IT" sz="1100" kern="1200" dirty="0" smtClean="0"/>
            <a:t>Rolle</a:t>
          </a:r>
          <a:endParaRPr lang="it-IT" sz="1100" kern="1200" dirty="0"/>
        </a:p>
      </dsp:txBody>
      <dsp:txXfrm>
        <a:off x="1950655" y="1811799"/>
        <a:ext cx="1147981" cy="701128"/>
      </dsp:txXfrm>
    </dsp:sp>
    <dsp:sp modelId="{5F0B900C-1ECF-4544-91F1-E7538647580F}">
      <dsp:nvSpPr>
        <dsp:cNvPr id="0" name=""/>
        <dsp:cNvSpPr/>
      </dsp:nvSpPr>
      <dsp:spPr>
        <a:xfrm>
          <a:off x="1824498" y="744754"/>
          <a:ext cx="91440" cy="2366746"/>
        </a:xfrm>
        <a:custGeom>
          <a:avLst/>
          <a:gdLst/>
          <a:ahLst/>
          <a:cxnLst/>
          <a:rect l="0" t="0" r="0" b="0"/>
          <a:pathLst>
            <a:path>
              <a:moveTo>
                <a:pt x="45720" y="0"/>
              </a:moveTo>
              <a:lnTo>
                <a:pt x="45720" y="2366746"/>
              </a:lnTo>
              <a:lnTo>
                <a:pt x="120597" y="2366746"/>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576C1166-A1F8-6346-88EC-E094D5931401}">
      <dsp:nvSpPr>
        <dsp:cNvPr id="0" name=""/>
        <dsp:cNvSpPr/>
      </dsp:nvSpPr>
      <dsp:spPr>
        <a:xfrm>
          <a:off x="1945096" y="2739123"/>
          <a:ext cx="1191607" cy="744754"/>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it-IT" sz="1100" kern="1200" dirty="0" smtClean="0"/>
            <a:t>Lagrange</a:t>
          </a:r>
          <a:endParaRPr lang="it-IT" sz="1100" kern="1200" dirty="0"/>
        </a:p>
      </dsp:txBody>
      <dsp:txXfrm>
        <a:off x="1966909" y="2760936"/>
        <a:ext cx="1147981" cy="701128"/>
      </dsp:txXfrm>
    </dsp:sp>
    <dsp:sp modelId="{D80CBDD9-7027-424B-AEDE-4536D8ED36CE}">
      <dsp:nvSpPr>
        <dsp:cNvPr id="0" name=""/>
        <dsp:cNvSpPr/>
      </dsp:nvSpPr>
      <dsp:spPr>
        <a:xfrm>
          <a:off x="1824498" y="744754"/>
          <a:ext cx="91440" cy="3301614"/>
        </a:xfrm>
        <a:custGeom>
          <a:avLst/>
          <a:gdLst/>
          <a:ahLst/>
          <a:cxnLst/>
          <a:rect l="0" t="0" r="0" b="0"/>
          <a:pathLst>
            <a:path>
              <a:moveTo>
                <a:pt x="45720" y="0"/>
              </a:moveTo>
              <a:lnTo>
                <a:pt x="45720" y="3301614"/>
              </a:lnTo>
              <a:lnTo>
                <a:pt x="136803" y="3301614"/>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F73DBE33-DD61-AD46-AF8B-506ABC63198F}">
      <dsp:nvSpPr>
        <dsp:cNvPr id="0" name=""/>
        <dsp:cNvSpPr/>
      </dsp:nvSpPr>
      <dsp:spPr>
        <a:xfrm>
          <a:off x="1961302" y="3673991"/>
          <a:ext cx="1191607" cy="744754"/>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it-IT" sz="1100" kern="1200" dirty="0" err="1" smtClean="0"/>
            <a:t>pti</a:t>
          </a:r>
          <a:r>
            <a:rPr lang="it-IT" sz="1100" kern="1200" dirty="0" smtClean="0"/>
            <a:t> di non derivabilità</a:t>
          </a:r>
          <a:endParaRPr lang="it-IT" sz="1100" kern="1200" dirty="0"/>
        </a:p>
      </dsp:txBody>
      <dsp:txXfrm>
        <a:off x="1983115" y="3695804"/>
        <a:ext cx="1147981" cy="701128"/>
      </dsp:txXfrm>
    </dsp:sp>
    <dsp:sp modelId="{9308F063-FDCA-8740-A4B9-BBDC9CD0F6A4}">
      <dsp:nvSpPr>
        <dsp:cNvPr id="0" name=""/>
        <dsp:cNvSpPr/>
      </dsp:nvSpPr>
      <dsp:spPr>
        <a:xfrm>
          <a:off x="1870218" y="744754"/>
          <a:ext cx="139784" cy="4286834"/>
        </a:xfrm>
        <a:custGeom>
          <a:avLst/>
          <a:gdLst/>
          <a:ahLst/>
          <a:cxnLst/>
          <a:rect l="0" t="0" r="0" b="0"/>
          <a:pathLst>
            <a:path>
              <a:moveTo>
                <a:pt x="0" y="0"/>
              </a:moveTo>
              <a:lnTo>
                <a:pt x="0" y="4286834"/>
              </a:lnTo>
              <a:lnTo>
                <a:pt x="139784" y="4286834"/>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1D0EAB38-1A21-F642-A43A-4669367B273D}">
      <dsp:nvSpPr>
        <dsp:cNvPr id="0" name=""/>
        <dsp:cNvSpPr/>
      </dsp:nvSpPr>
      <dsp:spPr>
        <a:xfrm>
          <a:off x="2010003" y="4659212"/>
          <a:ext cx="1191607" cy="744754"/>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it-IT" sz="1100" kern="1200" dirty="0" smtClean="0"/>
            <a:t>grafici deducibili: funzione _ derivata</a:t>
          </a:r>
          <a:endParaRPr lang="it-IT" sz="1100" kern="1200" dirty="0"/>
        </a:p>
      </dsp:txBody>
      <dsp:txXfrm>
        <a:off x="2031816" y="4681025"/>
        <a:ext cx="1147981" cy="701128"/>
      </dsp:txXfrm>
    </dsp:sp>
    <dsp:sp modelId="{FEC2468D-D765-F941-B1D2-6204524B854D}">
      <dsp:nvSpPr>
        <dsp:cNvPr id="0" name=""/>
        <dsp:cNvSpPr/>
      </dsp:nvSpPr>
      <dsp:spPr>
        <a:xfrm>
          <a:off x="5638810" y="148361"/>
          <a:ext cx="1489508" cy="744754"/>
        </a:xfrm>
        <a:prstGeom prst="roundRect">
          <a:avLst>
            <a:gd name="adj" fmla="val 10000"/>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it-IT" sz="1100" kern="1200" dirty="0" smtClean="0"/>
            <a:t>valor medio di una funzione</a:t>
          </a:r>
        </a:p>
      </dsp:txBody>
      <dsp:txXfrm>
        <a:off x="5660623" y="170174"/>
        <a:ext cx="1445882" cy="701128"/>
      </dsp:txXfrm>
    </dsp:sp>
    <dsp:sp modelId="{1AD87D32-F931-FA46-A9AF-90782644FD04}">
      <dsp:nvSpPr>
        <dsp:cNvPr id="0" name=""/>
        <dsp:cNvSpPr/>
      </dsp:nvSpPr>
      <dsp:spPr>
        <a:xfrm>
          <a:off x="5742041" y="893115"/>
          <a:ext cx="91440" cy="995170"/>
        </a:xfrm>
        <a:custGeom>
          <a:avLst/>
          <a:gdLst/>
          <a:ahLst/>
          <a:cxnLst/>
          <a:rect l="0" t="0" r="0" b="0"/>
          <a:pathLst>
            <a:path>
              <a:moveTo>
                <a:pt x="45720" y="0"/>
              </a:moveTo>
              <a:lnTo>
                <a:pt x="45720" y="995170"/>
              </a:lnTo>
              <a:lnTo>
                <a:pt x="121905" y="995170"/>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2824B993-D976-AE4D-895C-59AA300D1118}">
      <dsp:nvSpPr>
        <dsp:cNvPr id="0" name=""/>
        <dsp:cNvSpPr/>
      </dsp:nvSpPr>
      <dsp:spPr>
        <a:xfrm>
          <a:off x="5863946" y="1515908"/>
          <a:ext cx="1191607" cy="744754"/>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it-IT" sz="1100" kern="1200" dirty="0" smtClean="0"/>
            <a:t>Teorema media integrale      scheda 1</a:t>
          </a:r>
          <a:endParaRPr lang="it-IT" sz="1100" kern="1200" dirty="0"/>
        </a:p>
      </dsp:txBody>
      <dsp:txXfrm>
        <a:off x="5885759" y="1537721"/>
        <a:ext cx="1147981" cy="701128"/>
      </dsp:txXfrm>
    </dsp:sp>
    <dsp:sp modelId="{1DFB9ECE-8DA9-D54D-A861-FBC7908D9F5A}">
      <dsp:nvSpPr>
        <dsp:cNvPr id="0" name=""/>
        <dsp:cNvSpPr/>
      </dsp:nvSpPr>
      <dsp:spPr>
        <a:xfrm>
          <a:off x="5742041" y="893115"/>
          <a:ext cx="91440" cy="2508243"/>
        </a:xfrm>
        <a:custGeom>
          <a:avLst/>
          <a:gdLst/>
          <a:ahLst/>
          <a:cxnLst/>
          <a:rect l="0" t="0" r="0" b="0"/>
          <a:pathLst>
            <a:path>
              <a:moveTo>
                <a:pt x="45720" y="0"/>
              </a:moveTo>
              <a:lnTo>
                <a:pt x="45720" y="2508243"/>
              </a:lnTo>
              <a:lnTo>
                <a:pt x="103709" y="2508243"/>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4E82E261-2FD6-C04A-A67F-3F503166C533}">
      <dsp:nvSpPr>
        <dsp:cNvPr id="0" name=""/>
        <dsp:cNvSpPr/>
      </dsp:nvSpPr>
      <dsp:spPr>
        <a:xfrm>
          <a:off x="5845750" y="3028981"/>
          <a:ext cx="1191607" cy="744754"/>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it-IT" sz="1100" kern="1200" dirty="0" smtClean="0"/>
            <a:t>Teorema media integrale      scheda 2</a:t>
          </a:r>
          <a:endParaRPr lang="it-IT" sz="1100" kern="1200" dirty="0"/>
        </a:p>
      </dsp:txBody>
      <dsp:txXfrm>
        <a:off x="5867563" y="3050794"/>
        <a:ext cx="1147981" cy="70112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91668D-2C6B-9D4A-8876-05E7DC0F6C50}">
      <dsp:nvSpPr>
        <dsp:cNvPr id="0" name=""/>
        <dsp:cNvSpPr/>
      </dsp:nvSpPr>
      <dsp:spPr>
        <a:xfrm>
          <a:off x="2737770" y="948"/>
          <a:ext cx="2918102" cy="1459051"/>
        </a:xfrm>
        <a:prstGeom prst="roundRect">
          <a:avLst>
            <a:gd name="adj" fmla="val 10000"/>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lvl="0" algn="ctr" defTabSz="1377950">
            <a:lnSpc>
              <a:spcPct val="90000"/>
            </a:lnSpc>
            <a:spcBef>
              <a:spcPct val="0"/>
            </a:spcBef>
            <a:spcAft>
              <a:spcPct val="35000"/>
            </a:spcAft>
          </a:pPr>
          <a:r>
            <a:rPr lang="it-IT" sz="3100" kern="1200" dirty="0" smtClean="0"/>
            <a:t>La derivata di una funzione</a:t>
          </a:r>
          <a:endParaRPr lang="it-IT" sz="3100" kern="1200" dirty="0"/>
        </a:p>
      </dsp:txBody>
      <dsp:txXfrm>
        <a:off x="2780504" y="43682"/>
        <a:ext cx="2832634" cy="1373583"/>
      </dsp:txXfrm>
    </dsp:sp>
    <dsp:sp modelId="{9584C673-950B-0E40-ADB6-C83F14149BEC}">
      <dsp:nvSpPr>
        <dsp:cNvPr id="0" name=""/>
        <dsp:cNvSpPr/>
      </dsp:nvSpPr>
      <dsp:spPr>
        <a:xfrm>
          <a:off x="3029580" y="1460000"/>
          <a:ext cx="291810" cy="1094288"/>
        </a:xfrm>
        <a:custGeom>
          <a:avLst/>
          <a:gdLst/>
          <a:ahLst/>
          <a:cxnLst/>
          <a:rect l="0" t="0" r="0" b="0"/>
          <a:pathLst>
            <a:path>
              <a:moveTo>
                <a:pt x="0" y="0"/>
              </a:moveTo>
              <a:lnTo>
                <a:pt x="0" y="1094288"/>
              </a:lnTo>
              <a:lnTo>
                <a:pt x="291810" y="1094288"/>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349BB0B3-48A0-1346-9F95-5B8B1133E0C4}">
      <dsp:nvSpPr>
        <dsp:cNvPr id="0" name=""/>
        <dsp:cNvSpPr/>
      </dsp:nvSpPr>
      <dsp:spPr>
        <a:xfrm>
          <a:off x="3321390" y="1824762"/>
          <a:ext cx="2334481" cy="1459051"/>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it-IT" sz="2000" kern="1200" dirty="0" err="1" smtClean="0"/>
            <a:t>def</a:t>
          </a:r>
          <a:r>
            <a:rPr lang="it-IT" sz="2000" kern="1200" dirty="0" smtClean="0"/>
            <a:t> derivata – Faraday- corrente elettrica e alternata</a:t>
          </a:r>
          <a:endParaRPr lang="it-IT" sz="2000" kern="1200" dirty="0"/>
        </a:p>
      </dsp:txBody>
      <dsp:txXfrm>
        <a:off x="3364124" y="1867496"/>
        <a:ext cx="2249013" cy="1373583"/>
      </dsp:txXfrm>
    </dsp:sp>
    <dsp:sp modelId="{D900AE08-81A4-284C-ACF8-921BF22CF6A2}">
      <dsp:nvSpPr>
        <dsp:cNvPr id="0" name=""/>
        <dsp:cNvSpPr/>
      </dsp:nvSpPr>
      <dsp:spPr>
        <a:xfrm>
          <a:off x="3029580" y="1460000"/>
          <a:ext cx="291810" cy="2918102"/>
        </a:xfrm>
        <a:custGeom>
          <a:avLst/>
          <a:gdLst/>
          <a:ahLst/>
          <a:cxnLst/>
          <a:rect l="0" t="0" r="0" b="0"/>
          <a:pathLst>
            <a:path>
              <a:moveTo>
                <a:pt x="0" y="0"/>
              </a:moveTo>
              <a:lnTo>
                <a:pt x="0" y="2918102"/>
              </a:lnTo>
              <a:lnTo>
                <a:pt x="291810" y="2918102"/>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6A74AC5E-7783-B641-A34D-596080FB198A}">
      <dsp:nvSpPr>
        <dsp:cNvPr id="0" name=""/>
        <dsp:cNvSpPr/>
      </dsp:nvSpPr>
      <dsp:spPr>
        <a:xfrm>
          <a:off x="3321390" y="3648576"/>
          <a:ext cx="2334481" cy="1459051"/>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it-IT" sz="2000" kern="1200" dirty="0" smtClean="0"/>
            <a:t>significato geometrico e fisico di derivata</a:t>
          </a:r>
          <a:endParaRPr lang="it-IT" sz="2000" kern="1200" dirty="0"/>
        </a:p>
      </dsp:txBody>
      <dsp:txXfrm>
        <a:off x="3364124" y="3691310"/>
        <a:ext cx="2249013" cy="137358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2D1B3D-5008-A24C-8BA0-6894F42E2944}">
      <dsp:nvSpPr>
        <dsp:cNvPr id="0" name=""/>
        <dsp:cNvSpPr/>
      </dsp:nvSpPr>
      <dsp:spPr>
        <a:xfrm>
          <a:off x="1992634" y="2368"/>
          <a:ext cx="2202457" cy="1101228"/>
        </a:xfrm>
        <a:prstGeom prst="roundRect">
          <a:avLst>
            <a:gd name="adj" fmla="val 10000"/>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it-IT" sz="2100" kern="1200" dirty="0" smtClean="0"/>
            <a:t>Operatore flusso di campo vettoriale</a:t>
          </a:r>
          <a:endParaRPr lang="it-IT" sz="2100" kern="1200" dirty="0"/>
        </a:p>
      </dsp:txBody>
      <dsp:txXfrm>
        <a:off x="2024888" y="34622"/>
        <a:ext cx="2137949" cy="1036720"/>
      </dsp:txXfrm>
    </dsp:sp>
    <dsp:sp modelId="{1BE25F89-485D-2D4F-9146-11D3A42ED131}">
      <dsp:nvSpPr>
        <dsp:cNvPr id="0" name=""/>
        <dsp:cNvSpPr/>
      </dsp:nvSpPr>
      <dsp:spPr>
        <a:xfrm>
          <a:off x="2212880" y="1103597"/>
          <a:ext cx="220245" cy="825921"/>
        </a:xfrm>
        <a:custGeom>
          <a:avLst/>
          <a:gdLst/>
          <a:ahLst/>
          <a:cxnLst/>
          <a:rect l="0" t="0" r="0" b="0"/>
          <a:pathLst>
            <a:path>
              <a:moveTo>
                <a:pt x="0" y="0"/>
              </a:moveTo>
              <a:lnTo>
                <a:pt x="0" y="825921"/>
              </a:lnTo>
              <a:lnTo>
                <a:pt x="220245" y="825921"/>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B804CF43-4D56-7949-94A3-F6E4928FDBDA}">
      <dsp:nvSpPr>
        <dsp:cNvPr id="0" name=""/>
        <dsp:cNvSpPr/>
      </dsp:nvSpPr>
      <dsp:spPr>
        <a:xfrm>
          <a:off x="2433126" y="1378904"/>
          <a:ext cx="1761966" cy="1101228"/>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it-IT" sz="1400" kern="1200" dirty="0" smtClean="0"/>
            <a:t>Flusso di campo vettoriale – integrali di superficie</a:t>
          </a:r>
          <a:endParaRPr lang="it-IT" sz="1400" kern="1200" dirty="0"/>
        </a:p>
      </dsp:txBody>
      <dsp:txXfrm>
        <a:off x="2465380" y="1411158"/>
        <a:ext cx="1697458" cy="1036720"/>
      </dsp:txXfrm>
    </dsp:sp>
    <dsp:sp modelId="{CEEDFA5B-CC78-6E4E-BB70-735E133CA63E}">
      <dsp:nvSpPr>
        <dsp:cNvPr id="0" name=""/>
        <dsp:cNvSpPr/>
      </dsp:nvSpPr>
      <dsp:spPr>
        <a:xfrm>
          <a:off x="2212880" y="1103597"/>
          <a:ext cx="220245" cy="2202457"/>
        </a:xfrm>
        <a:custGeom>
          <a:avLst/>
          <a:gdLst/>
          <a:ahLst/>
          <a:cxnLst/>
          <a:rect l="0" t="0" r="0" b="0"/>
          <a:pathLst>
            <a:path>
              <a:moveTo>
                <a:pt x="0" y="0"/>
              </a:moveTo>
              <a:lnTo>
                <a:pt x="0" y="2202457"/>
              </a:lnTo>
              <a:lnTo>
                <a:pt x="220245" y="2202457"/>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109BEC39-3481-C647-942F-A1341CF4D83A}">
      <dsp:nvSpPr>
        <dsp:cNvPr id="0" name=""/>
        <dsp:cNvSpPr/>
      </dsp:nvSpPr>
      <dsp:spPr>
        <a:xfrm>
          <a:off x="2433126" y="2755441"/>
          <a:ext cx="1761966" cy="1101228"/>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it-IT" sz="1400" kern="1200" dirty="0" smtClean="0"/>
            <a:t>Flusso di campo vettoriale – prodotto scalare- grafici di leggi fisiche</a:t>
          </a:r>
          <a:endParaRPr lang="it-IT" sz="1400" kern="1200" dirty="0"/>
        </a:p>
      </dsp:txBody>
      <dsp:txXfrm>
        <a:off x="2465380" y="2787695"/>
        <a:ext cx="1697458" cy="1036720"/>
      </dsp:txXfrm>
    </dsp:sp>
    <dsp:sp modelId="{4D678ED7-62F9-FA4A-BC8A-EC2B6FAB2D1C}">
      <dsp:nvSpPr>
        <dsp:cNvPr id="0" name=""/>
        <dsp:cNvSpPr/>
      </dsp:nvSpPr>
      <dsp:spPr>
        <a:xfrm>
          <a:off x="2212880" y="1103597"/>
          <a:ext cx="220245" cy="3578993"/>
        </a:xfrm>
        <a:custGeom>
          <a:avLst/>
          <a:gdLst/>
          <a:ahLst/>
          <a:cxnLst/>
          <a:rect l="0" t="0" r="0" b="0"/>
          <a:pathLst>
            <a:path>
              <a:moveTo>
                <a:pt x="0" y="0"/>
              </a:moveTo>
              <a:lnTo>
                <a:pt x="0" y="3578993"/>
              </a:lnTo>
              <a:lnTo>
                <a:pt x="220245" y="3578993"/>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C2A2839C-E407-5147-9E7D-C31E2CF6D5B1}">
      <dsp:nvSpPr>
        <dsp:cNvPr id="0" name=""/>
        <dsp:cNvSpPr/>
      </dsp:nvSpPr>
      <dsp:spPr>
        <a:xfrm>
          <a:off x="2433126" y="4131977"/>
          <a:ext cx="1761966" cy="1101228"/>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it-IT" sz="1400" kern="1200" dirty="0" err="1" smtClean="0"/>
            <a:t>Flux</a:t>
          </a:r>
          <a:r>
            <a:rPr lang="it-IT" sz="1400" kern="1200" dirty="0" smtClean="0"/>
            <a:t> of </a:t>
          </a:r>
          <a:r>
            <a:rPr lang="it-IT" sz="1400" kern="1200" dirty="0" err="1" smtClean="0"/>
            <a:t>Electric</a:t>
          </a:r>
          <a:r>
            <a:rPr lang="it-IT" sz="1400" kern="1200" dirty="0" smtClean="0"/>
            <a:t> </a:t>
          </a:r>
          <a:r>
            <a:rPr lang="it-IT" sz="1400" kern="1200" dirty="0" err="1" smtClean="0"/>
            <a:t>field</a:t>
          </a:r>
          <a:endParaRPr lang="it-IT" sz="1400" kern="1200" dirty="0"/>
        </a:p>
      </dsp:txBody>
      <dsp:txXfrm>
        <a:off x="2465380" y="4164231"/>
        <a:ext cx="1697458" cy="1036720"/>
      </dsp:txXfrm>
    </dsp:sp>
    <dsp:sp modelId="{E8317285-E6FE-DC4C-B480-298519124BF0}">
      <dsp:nvSpPr>
        <dsp:cNvPr id="0" name=""/>
        <dsp:cNvSpPr/>
      </dsp:nvSpPr>
      <dsp:spPr>
        <a:xfrm>
          <a:off x="4745707" y="2368"/>
          <a:ext cx="2202457" cy="1101228"/>
        </a:xfrm>
        <a:prstGeom prst="roundRect">
          <a:avLst>
            <a:gd name="adj" fmla="val 10000"/>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it-IT" sz="2100" kern="1200" dirty="0" smtClean="0"/>
            <a:t>Equazioni di Maxwell</a:t>
          </a:r>
          <a:endParaRPr lang="it-IT" sz="2100" kern="1200" dirty="0"/>
        </a:p>
      </dsp:txBody>
      <dsp:txXfrm>
        <a:off x="4777961" y="34622"/>
        <a:ext cx="2137949" cy="1036720"/>
      </dsp:txXfrm>
    </dsp:sp>
    <dsp:sp modelId="{2FC319C3-F612-274F-B5BB-CEFB0FD456DB}">
      <dsp:nvSpPr>
        <dsp:cNvPr id="0" name=""/>
        <dsp:cNvSpPr/>
      </dsp:nvSpPr>
      <dsp:spPr>
        <a:xfrm>
          <a:off x="4965953" y="1103597"/>
          <a:ext cx="220245" cy="825921"/>
        </a:xfrm>
        <a:custGeom>
          <a:avLst/>
          <a:gdLst/>
          <a:ahLst/>
          <a:cxnLst/>
          <a:rect l="0" t="0" r="0" b="0"/>
          <a:pathLst>
            <a:path>
              <a:moveTo>
                <a:pt x="0" y="0"/>
              </a:moveTo>
              <a:lnTo>
                <a:pt x="0" y="825921"/>
              </a:lnTo>
              <a:lnTo>
                <a:pt x="220245" y="825921"/>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4E843656-6296-5446-AA71-64E57A3A189F}">
      <dsp:nvSpPr>
        <dsp:cNvPr id="0" name=""/>
        <dsp:cNvSpPr/>
      </dsp:nvSpPr>
      <dsp:spPr>
        <a:xfrm>
          <a:off x="5186198" y="1378904"/>
          <a:ext cx="1761966" cy="1101228"/>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it-IT" sz="1400" kern="1200" dirty="0" smtClean="0"/>
            <a:t>Legge di Faraday </a:t>
          </a:r>
          <a:r>
            <a:rPr lang="it-IT" sz="1400" kern="1200" dirty="0" err="1" smtClean="0"/>
            <a:t>Neumann</a:t>
          </a:r>
          <a:r>
            <a:rPr lang="it-IT" sz="1400" kern="1200" dirty="0" smtClean="0"/>
            <a:t> in termini di circuitazione del campo indotto</a:t>
          </a:r>
          <a:endParaRPr lang="it-IT" sz="1400" kern="1200" dirty="0"/>
        </a:p>
      </dsp:txBody>
      <dsp:txXfrm>
        <a:off x="5218452" y="1411158"/>
        <a:ext cx="1697458" cy="1036720"/>
      </dsp:txXfrm>
    </dsp:sp>
    <dsp:sp modelId="{A7BE9114-DE4D-8F4B-BE4E-88446FFA0F35}">
      <dsp:nvSpPr>
        <dsp:cNvPr id="0" name=""/>
        <dsp:cNvSpPr/>
      </dsp:nvSpPr>
      <dsp:spPr>
        <a:xfrm>
          <a:off x="4965953" y="1103597"/>
          <a:ext cx="220245" cy="2202457"/>
        </a:xfrm>
        <a:custGeom>
          <a:avLst/>
          <a:gdLst/>
          <a:ahLst/>
          <a:cxnLst/>
          <a:rect l="0" t="0" r="0" b="0"/>
          <a:pathLst>
            <a:path>
              <a:moveTo>
                <a:pt x="0" y="0"/>
              </a:moveTo>
              <a:lnTo>
                <a:pt x="0" y="2202457"/>
              </a:lnTo>
              <a:lnTo>
                <a:pt x="220245" y="2202457"/>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A0755756-39B5-414C-A312-90A723F9D90E}">
      <dsp:nvSpPr>
        <dsp:cNvPr id="0" name=""/>
        <dsp:cNvSpPr/>
      </dsp:nvSpPr>
      <dsp:spPr>
        <a:xfrm>
          <a:off x="5186198" y="2755441"/>
          <a:ext cx="1761966" cy="1101228"/>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it-IT" sz="1400" kern="1200" dirty="0" smtClean="0"/>
            <a:t>Il Teorema di Ampere Maxwell</a:t>
          </a:r>
          <a:endParaRPr lang="it-IT" sz="1400" kern="1200" dirty="0"/>
        </a:p>
      </dsp:txBody>
      <dsp:txXfrm>
        <a:off x="5218452" y="2787695"/>
        <a:ext cx="1697458" cy="1036720"/>
      </dsp:txXfrm>
    </dsp:sp>
    <dsp:sp modelId="{E226D29E-2D88-454B-A20E-98E418BE5433}">
      <dsp:nvSpPr>
        <dsp:cNvPr id="0" name=""/>
        <dsp:cNvSpPr/>
      </dsp:nvSpPr>
      <dsp:spPr>
        <a:xfrm>
          <a:off x="4965953" y="1103597"/>
          <a:ext cx="220245" cy="3578993"/>
        </a:xfrm>
        <a:custGeom>
          <a:avLst/>
          <a:gdLst/>
          <a:ahLst/>
          <a:cxnLst/>
          <a:rect l="0" t="0" r="0" b="0"/>
          <a:pathLst>
            <a:path>
              <a:moveTo>
                <a:pt x="0" y="0"/>
              </a:moveTo>
              <a:lnTo>
                <a:pt x="0" y="3578993"/>
              </a:lnTo>
              <a:lnTo>
                <a:pt x="220245" y="3578993"/>
              </a:lnTo>
            </a:path>
          </a:pathLst>
        </a:custGeom>
        <a:noFill/>
        <a:ln w="12700" cap="flat" cmpd="sng" algn="ctr">
          <a:solidFill>
            <a:schemeClr val="accent3">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77A36CAB-6A8B-E54A-9BCE-53D97512AC13}">
      <dsp:nvSpPr>
        <dsp:cNvPr id="0" name=""/>
        <dsp:cNvSpPr/>
      </dsp:nvSpPr>
      <dsp:spPr>
        <a:xfrm>
          <a:off x="5186198" y="4131977"/>
          <a:ext cx="1761966" cy="1101228"/>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p3d z="-400500" extrusionH="63500" prstMaterial="matte"/>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it-IT" sz="1400" kern="1200" dirty="0" smtClean="0"/>
            <a:t>Onde elettromagnetiche</a:t>
          </a:r>
          <a:endParaRPr lang="it-IT" sz="1400" kern="1200" dirty="0"/>
        </a:p>
      </dsp:txBody>
      <dsp:txXfrm>
        <a:off x="5218452" y="4164231"/>
        <a:ext cx="1697458" cy="1036720"/>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BAE0D9E-D207-754B-8962-3D5F1F23C543}" type="datetimeFigureOut">
              <a:rPr lang="it-IT" smtClean="0"/>
              <a:t>07/10/15</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F6CF248-C922-B14A-8EE1-F39C8F0A334A}" type="slidenum">
              <a:rPr lang="it-IT" smtClean="0"/>
              <a:t>‹n.›</a:t>
            </a:fld>
            <a:endParaRPr lang="it-IT"/>
          </a:p>
        </p:txBody>
      </p:sp>
    </p:spTree>
    <p:extLst>
      <p:ext uri="{BB962C8B-B14F-4D97-AF65-F5344CB8AC3E}">
        <p14:creationId xmlns:p14="http://schemas.microsoft.com/office/powerpoint/2010/main" val="123917745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0C4EEA-42D1-CC44-BCA8-A5EB8F02710D}" type="datetimeFigureOut">
              <a:rPr lang="it-IT" smtClean="0"/>
              <a:t>07/10/15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1C23F4-7492-FC40-94AD-EDA5F8224461}" type="slidenum">
              <a:rPr lang="it-IT" smtClean="0"/>
              <a:t>‹n.›</a:t>
            </a:fld>
            <a:endParaRPr lang="it-IT"/>
          </a:p>
        </p:txBody>
      </p:sp>
    </p:spTree>
    <p:extLst>
      <p:ext uri="{BB962C8B-B14F-4D97-AF65-F5344CB8AC3E}">
        <p14:creationId xmlns:p14="http://schemas.microsoft.com/office/powerpoint/2010/main" val="384428400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smtClean="0">
                <a:solidFill>
                  <a:schemeClr val="tx1"/>
                </a:solidFill>
                <a:effectLst/>
                <a:latin typeface="+mn-lt"/>
                <a:ea typeface="+mn-ea"/>
                <a:cs typeface="+mn-cs"/>
              </a:rPr>
              <a:t>Questa proposta è la descrizione di un percorso didattico attuato nell’ultimo segmento di Liceo Scientifico (classi quarte e quinte) con l’obiettivo di rendere </a:t>
            </a:r>
            <a:r>
              <a:rPr lang="it-IT" sz="1200" kern="1200" dirty="0" err="1" smtClean="0">
                <a:solidFill>
                  <a:schemeClr val="tx1"/>
                </a:solidFill>
                <a:effectLst/>
                <a:latin typeface="+mn-lt"/>
                <a:ea typeface="+mn-ea"/>
                <a:cs typeface="+mn-cs"/>
              </a:rPr>
              <a:t>piu</a:t>
            </a:r>
            <a:r>
              <a:rPr lang="it-IT" sz="1200" kern="1200" dirty="0" smtClean="0">
                <a:solidFill>
                  <a:schemeClr val="tx1"/>
                </a:solidFill>
                <a:effectLst/>
                <a:latin typeface="+mn-lt"/>
                <a:ea typeface="+mn-ea"/>
                <a:cs typeface="+mn-cs"/>
              </a:rPr>
              <a:t>̀ consapevole la preparazione all’esame di stato dei nostri allievi.</a:t>
            </a:r>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3</a:t>
            </a:fld>
            <a:endParaRPr lang="it-IT"/>
          </a:p>
        </p:txBody>
      </p:sp>
    </p:spTree>
    <p:extLst>
      <p:ext uri="{BB962C8B-B14F-4D97-AF65-F5344CB8AC3E}">
        <p14:creationId xmlns:p14="http://schemas.microsoft.com/office/powerpoint/2010/main" val="6180238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vi presentiamo un percorso di attività Merlo sperimentate nel passato anno scolastico</a:t>
            </a:r>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12</a:t>
            </a:fld>
            <a:endParaRPr lang="it-IT"/>
          </a:p>
        </p:txBody>
      </p:sp>
    </p:spTree>
    <p:extLst>
      <p:ext uri="{BB962C8B-B14F-4D97-AF65-F5344CB8AC3E}">
        <p14:creationId xmlns:p14="http://schemas.microsoft.com/office/powerpoint/2010/main" val="8954788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la</a:t>
            </a:r>
            <a:r>
              <a:rPr lang="it-IT" baseline="0" dirty="0" smtClean="0"/>
              <a:t> prima scheda che proponiamo è relativa al nodo concettuale di derivata come limite del rapporto incrementale e di come essa rappresenti un modello matematico per definire e descrivere fenomeni fisici  fondamentali</a:t>
            </a:r>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16</a:t>
            </a:fld>
            <a:endParaRPr lang="it-IT"/>
          </a:p>
        </p:txBody>
      </p:sp>
    </p:spTree>
    <p:extLst>
      <p:ext uri="{BB962C8B-B14F-4D97-AF65-F5344CB8AC3E}">
        <p14:creationId xmlns:p14="http://schemas.microsoft.com/office/powerpoint/2010/main" val="871276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smtClean="0">
                <a:solidFill>
                  <a:schemeClr val="tx1"/>
                </a:solidFill>
                <a:effectLst/>
                <a:latin typeface="+mn-lt"/>
                <a:ea typeface="+mn-ea"/>
                <a:cs typeface="+mn-cs"/>
              </a:rPr>
              <a:t>Gli operatori di flusso e circuitazione sono modelli fisici ricorrenti e di grande utilità per lo studio della distribuzione e della propagazione di un campo vettoriale, . Legati ad essi sono i modelli matematici di prodotto scalare e vettoriale, nonché gli integrali di linea e di superficie. questa scheda è stata utile per svelare e chiarire il </a:t>
            </a:r>
            <a:r>
              <a:rPr lang="it-IT" sz="1200" kern="1200" dirty="0" err="1" smtClean="0">
                <a:solidFill>
                  <a:schemeClr val="tx1"/>
                </a:solidFill>
                <a:effectLst/>
                <a:latin typeface="+mn-lt"/>
                <a:ea typeface="+mn-ea"/>
                <a:cs typeface="+mn-cs"/>
              </a:rPr>
              <a:t>misconcetto</a:t>
            </a:r>
            <a:r>
              <a:rPr lang="it-IT" dirty="0" smtClean="0">
                <a:effectLst/>
              </a:rPr>
              <a:t> flusso/circuitazione</a:t>
            </a:r>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17</a:t>
            </a:fld>
            <a:endParaRPr lang="it-IT"/>
          </a:p>
        </p:txBody>
      </p:sp>
    </p:spTree>
    <p:extLst>
      <p:ext uri="{BB962C8B-B14F-4D97-AF65-F5344CB8AC3E}">
        <p14:creationId xmlns:p14="http://schemas.microsoft.com/office/powerpoint/2010/main" val="801031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attività utile a sottolineare</a:t>
            </a:r>
            <a:r>
              <a:rPr lang="it-IT" baseline="0" dirty="0" smtClean="0"/>
              <a:t> il fatto che le equazioni di Maxwell permettono di descrivere la natura delle onde elettromagnetiche  Sono presenti solo due item in ME, utile per chiarire significati non sovrapponibili e le relative motivazioni</a:t>
            </a:r>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18</a:t>
            </a:fld>
            <a:endParaRPr lang="it-IT"/>
          </a:p>
        </p:txBody>
      </p:sp>
    </p:spTree>
    <p:extLst>
      <p:ext uri="{BB962C8B-B14F-4D97-AF65-F5344CB8AC3E}">
        <p14:creationId xmlns:p14="http://schemas.microsoft.com/office/powerpoint/2010/main" val="1729091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smtClean="0">
                <a:solidFill>
                  <a:schemeClr val="tx1"/>
                </a:solidFill>
                <a:effectLst/>
                <a:latin typeface="+mn-lt"/>
                <a:ea typeface="+mn-ea"/>
                <a:cs typeface="+mn-cs"/>
              </a:rPr>
              <a:t>Il modello differenziale mediante il quale è espressa la Legge di Faraday-</a:t>
            </a:r>
            <a:r>
              <a:rPr lang="it-IT" sz="1200" kern="1200" dirty="0" err="1" smtClean="0">
                <a:solidFill>
                  <a:schemeClr val="tx1"/>
                </a:solidFill>
                <a:effectLst/>
                <a:latin typeface="+mn-lt"/>
                <a:ea typeface="+mn-ea"/>
                <a:cs typeface="+mn-cs"/>
              </a:rPr>
              <a:t>Neumann</a:t>
            </a:r>
            <a:r>
              <a:rPr lang="it-IT" sz="1200" kern="1200" dirty="0" smtClean="0">
                <a:solidFill>
                  <a:schemeClr val="tx1"/>
                </a:solidFill>
                <a:effectLst/>
                <a:latin typeface="+mn-lt"/>
                <a:ea typeface="+mn-ea"/>
                <a:cs typeface="+mn-cs"/>
              </a:rPr>
              <a:t> è quello centrale del corso di matematica del quinto anno. questa</a:t>
            </a:r>
            <a:r>
              <a:rPr lang="it-IT" sz="1200" kern="1200" baseline="0" dirty="0" smtClean="0">
                <a:solidFill>
                  <a:schemeClr val="tx1"/>
                </a:solidFill>
                <a:effectLst/>
                <a:latin typeface="+mn-lt"/>
                <a:ea typeface="+mn-ea"/>
                <a:cs typeface="+mn-cs"/>
              </a:rPr>
              <a:t> scheda</a:t>
            </a:r>
            <a:r>
              <a:rPr lang="it-IT" sz="1200" kern="1200" dirty="0" smtClean="0">
                <a:solidFill>
                  <a:schemeClr val="tx1"/>
                </a:solidFill>
                <a:effectLst/>
                <a:latin typeface="+mn-lt"/>
                <a:ea typeface="+mn-ea"/>
                <a:cs typeface="+mn-cs"/>
              </a:rPr>
              <a:t> è un</a:t>
            </a:r>
            <a:r>
              <a:rPr lang="it-IT" sz="1200" kern="1200" baseline="0" dirty="0" smtClean="0">
                <a:solidFill>
                  <a:schemeClr val="tx1"/>
                </a:solidFill>
                <a:effectLst/>
                <a:latin typeface="+mn-lt"/>
                <a:ea typeface="+mn-ea"/>
                <a:cs typeface="+mn-cs"/>
              </a:rPr>
              <a:t> aiuto a</a:t>
            </a:r>
            <a:r>
              <a:rPr lang="it-IT" sz="1200" kern="1200" dirty="0" smtClean="0">
                <a:solidFill>
                  <a:schemeClr val="tx1"/>
                </a:solidFill>
                <a:effectLst/>
                <a:latin typeface="+mn-lt"/>
                <a:ea typeface="+mn-ea"/>
                <a:cs typeface="+mn-cs"/>
              </a:rPr>
              <a:t> far acquisire le competenze di gestione e interpretazione di significato di tale modello grazie a situazioni fisiche inerenti strettamente la programmazione del quinto anno, e viceversa è proprio la consapevolezza nell’utilizzo di tale modello che svela, in questo caso, il tipo di dipendenza tra campi elettrici e magnetici. </a:t>
            </a:r>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19</a:t>
            </a:fld>
            <a:endParaRPr lang="it-IT"/>
          </a:p>
        </p:txBody>
      </p:sp>
    </p:spTree>
    <p:extLst>
      <p:ext uri="{BB962C8B-B14F-4D97-AF65-F5344CB8AC3E}">
        <p14:creationId xmlns:p14="http://schemas.microsoft.com/office/powerpoint/2010/main" val="23368456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la</a:t>
            </a:r>
            <a:r>
              <a:rPr lang="it-IT" baseline="0" dirty="0" smtClean="0"/>
              <a:t> somministrazione di schede merlo in lingua inglese ha permesso un maggior focus sui significati: lo sforzo nella traduzione e la ricerca dei termini corretti avevano l'obiettivo nascosto di evidenziare il fatto che il linguaggio matematico, se usato correttamente, è universale e non ambiguo.</a:t>
            </a:r>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20</a:t>
            </a:fld>
            <a:endParaRPr lang="it-IT"/>
          </a:p>
        </p:txBody>
      </p:sp>
    </p:spTree>
    <p:extLst>
      <p:ext uri="{BB962C8B-B14F-4D97-AF65-F5344CB8AC3E}">
        <p14:creationId xmlns:p14="http://schemas.microsoft.com/office/powerpoint/2010/main" val="9850361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situazione didattica ideale per chiarire il significato di condivisione di/comunanza di significato</a:t>
            </a:r>
            <a:r>
              <a:rPr lang="it-IT" baseline="0" dirty="0" smtClean="0"/>
              <a:t> e di come esistano differenti livelli di share, più o meno evidenti. E proprio la capacità di riconoscere le condivisioni di significato più profonde da la misura del livello di consapevolezza della conoscenza</a:t>
            </a:r>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22</a:t>
            </a:fld>
            <a:endParaRPr lang="it-IT"/>
          </a:p>
        </p:txBody>
      </p:sp>
    </p:spTree>
    <p:extLst>
      <p:ext uri="{BB962C8B-B14F-4D97-AF65-F5344CB8AC3E}">
        <p14:creationId xmlns:p14="http://schemas.microsoft.com/office/powerpoint/2010/main" val="2020490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Sperimentazione con Santina</a:t>
            </a:r>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23</a:t>
            </a:fld>
            <a:endParaRPr lang="it-IT"/>
          </a:p>
        </p:txBody>
      </p:sp>
    </p:spTree>
    <p:extLst>
      <p:ext uri="{BB962C8B-B14F-4D97-AF65-F5344CB8AC3E}">
        <p14:creationId xmlns:p14="http://schemas.microsoft.com/office/powerpoint/2010/main" val="3233264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Il concetto di media integrale,</a:t>
            </a:r>
            <a:r>
              <a:rPr lang="it-IT" baseline="0" dirty="0" smtClean="0"/>
              <a:t> in quanto generalizzazione dell'idea di media aritmetica ci si aspetta che sia di facile comprensione. invece forse per il linguaggio usato, l'equivalenza del processo logico non viene colta. schede progettate  per svelare significati geometrici corretti</a:t>
            </a:r>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24</a:t>
            </a:fld>
            <a:endParaRPr lang="it-IT"/>
          </a:p>
        </p:txBody>
      </p:sp>
    </p:spTree>
    <p:extLst>
      <p:ext uri="{BB962C8B-B14F-4D97-AF65-F5344CB8AC3E}">
        <p14:creationId xmlns:p14="http://schemas.microsoft.com/office/powerpoint/2010/main" val="10312345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25</a:t>
            </a:fld>
            <a:endParaRPr lang="it-IT"/>
          </a:p>
        </p:txBody>
      </p:sp>
    </p:spTree>
    <p:extLst>
      <p:ext uri="{BB962C8B-B14F-4D97-AF65-F5344CB8AC3E}">
        <p14:creationId xmlns:p14="http://schemas.microsoft.com/office/powerpoint/2010/main" val="627120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kern="1200" dirty="0" smtClean="0">
                <a:solidFill>
                  <a:schemeClr val="tx1"/>
                </a:solidFill>
                <a:effectLst/>
                <a:latin typeface="+mn-lt"/>
                <a:ea typeface="+mn-ea"/>
                <a:cs typeface="+mn-cs"/>
              </a:rPr>
              <a:t>obiettivi sono stati quello di costruire  competenze circa la capacità di individuare una particolare situazione concettuale, attraverso molteplici rappresentazioni tra sistemi di segni (che sono i diversi registri semantici); </a:t>
            </a:r>
            <a:endParaRPr lang="it-IT"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it-IT" dirty="0" smtClean="0"/>
          </a:p>
          <a:p>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4</a:t>
            </a:fld>
            <a:endParaRPr lang="it-IT"/>
          </a:p>
        </p:txBody>
      </p:sp>
    </p:spTree>
    <p:extLst>
      <p:ext uri="{BB962C8B-B14F-4D97-AF65-F5344CB8AC3E}">
        <p14:creationId xmlns:p14="http://schemas.microsoft.com/office/powerpoint/2010/main" val="12916765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27</a:t>
            </a:fld>
            <a:endParaRPr lang="it-IT"/>
          </a:p>
        </p:txBody>
      </p:sp>
    </p:spTree>
    <p:extLst>
      <p:ext uri="{BB962C8B-B14F-4D97-AF65-F5344CB8AC3E}">
        <p14:creationId xmlns:p14="http://schemas.microsoft.com/office/powerpoint/2010/main" val="627120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kern="1200" dirty="0" smtClean="0">
                <a:solidFill>
                  <a:schemeClr val="tx1"/>
                </a:solidFill>
                <a:effectLst/>
                <a:latin typeface="+mn-lt"/>
                <a:ea typeface="+mn-ea"/>
                <a:cs typeface="+mn-cs"/>
              </a:rPr>
              <a:t>Come si evince dal bersaglio</a:t>
            </a:r>
            <a:r>
              <a:rPr lang="it-IT" sz="1200" b="1" kern="1200" dirty="0" smtClean="0">
                <a:solidFill>
                  <a:schemeClr val="tx1"/>
                </a:solidFill>
                <a:effectLst/>
                <a:latin typeface="+mn-lt"/>
                <a:ea typeface="+mn-ea"/>
                <a:cs typeface="+mn-cs"/>
              </a:rPr>
              <a:t> </a:t>
            </a:r>
            <a:r>
              <a:rPr lang="it-IT" sz="1200" kern="1200" dirty="0" smtClean="0">
                <a:solidFill>
                  <a:schemeClr val="tx1"/>
                </a:solidFill>
                <a:effectLst/>
                <a:latin typeface="+mn-lt"/>
                <a:ea typeface="+mn-ea"/>
                <a:cs typeface="+mn-cs"/>
              </a:rPr>
              <a:t>il </a:t>
            </a:r>
            <a:r>
              <a:rPr lang="it-IT" sz="1200" kern="1200" dirty="0" err="1" smtClean="0">
                <a:solidFill>
                  <a:schemeClr val="tx1"/>
                </a:solidFill>
                <a:effectLst/>
                <a:latin typeface="+mn-lt"/>
                <a:ea typeface="+mn-ea"/>
                <a:cs typeface="+mn-cs"/>
              </a:rPr>
              <a:t>Ts</a:t>
            </a:r>
            <a:r>
              <a:rPr lang="it-IT" sz="1200" kern="1200" dirty="0" smtClean="0">
                <a:solidFill>
                  <a:schemeClr val="tx1"/>
                </a:solidFill>
                <a:effectLst/>
                <a:latin typeface="+mn-lt"/>
                <a:ea typeface="+mn-ea"/>
                <a:cs typeface="+mn-cs"/>
              </a:rPr>
              <a:t> è su livello 1 perché presentato in forma di significato geometrico, mentre A è su livello ancora superiore perché rappresentazione in linguaggio naturale della situazione in E, in particolare la forma linguistica vuole far pensare al teorema di Lagrange e al fatto che Rolle ne sia caso particolare, in questo senso Rolle condivide significato con Lagrange. Questa situazione didattica, secondo me, è stata ideale per chiarire il significato di comunanza/condivisione di significato, che non è come intendere che due situazioni devono essere equivalenti, ma che , se pur diversamente rappresentate, sono in rapporto di inclusione logica larga</a:t>
            </a:r>
          </a:p>
          <a:p>
            <a:pPr marL="0" marR="0" indent="0" algn="l" defTabSz="457200" rtl="0" eaLnBrk="1" fontAlgn="auto" latinLnBrk="0" hangingPunct="1">
              <a:lnSpc>
                <a:spcPct val="100000"/>
              </a:lnSpc>
              <a:spcBef>
                <a:spcPts val="0"/>
              </a:spcBef>
              <a:spcAft>
                <a:spcPts val="0"/>
              </a:spcAft>
              <a:buClrTx/>
              <a:buSzTx/>
              <a:buFontTx/>
              <a:buNone/>
              <a:tabLst/>
              <a:defRPr/>
            </a:pPr>
            <a:endParaRPr lang="it-IT" sz="1200" kern="1200" dirty="0" smtClean="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28</a:t>
            </a:fld>
            <a:endParaRPr lang="it-IT"/>
          </a:p>
        </p:txBody>
      </p:sp>
    </p:spTree>
    <p:extLst>
      <p:ext uri="{BB962C8B-B14F-4D97-AF65-F5344CB8AC3E}">
        <p14:creationId xmlns:p14="http://schemas.microsoft.com/office/powerpoint/2010/main" val="27625555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kern="1200" dirty="0" smtClean="0">
                <a:solidFill>
                  <a:schemeClr val="tx1"/>
                </a:solidFill>
                <a:effectLst/>
                <a:latin typeface="+mn-lt"/>
                <a:ea typeface="+mn-ea"/>
                <a:cs typeface="+mn-cs"/>
              </a:rPr>
              <a:t>universo di docenti scisso in due mondi a intersezione vuota: uno, di “fede” </a:t>
            </a:r>
            <a:r>
              <a:rPr lang="it-IT" sz="1200" kern="1200" dirty="0" err="1" smtClean="0">
                <a:solidFill>
                  <a:schemeClr val="tx1"/>
                </a:solidFill>
                <a:effectLst/>
                <a:latin typeface="+mn-lt"/>
                <a:ea typeface="+mn-ea"/>
                <a:cs typeface="+mn-cs"/>
              </a:rPr>
              <a:t>M@tabel</a:t>
            </a:r>
            <a:r>
              <a:rPr lang="it-IT" sz="1200" kern="1200" dirty="0" smtClean="0">
                <a:solidFill>
                  <a:schemeClr val="tx1"/>
                </a:solidFill>
                <a:effectLst/>
                <a:latin typeface="+mn-lt"/>
                <a:ea typeface="+mn-ea"/>
                <a:cs typeface="+mn-cs"/>
              </a:rPr>
              <a:t> – Invalsi, l’altro, senza fede propria se non quella di rifiutare qualunque forma di innovazione metodologico-didattica. In questo contesto MERLO è il completamento naturale del binomio </a:t>
            </a:r>
            <a:r>
              <a:rPr lang="it-IT" sz="1200" kern="1200" dirty="0" err="1" smtClean="0">
                <a:solidFill>
                  <a:schemeClr val="tx1"/>
                </a:solidFill>
                <a:effectLst/>
                <a:latin typeface="+mn-lt"/>
                <a:ea typeface="+mn-ea"/>
                <a:cs typeface="+mn-cs"/>
              </a:rPr>
              <a:t>M@tabel</a:t>
            </a:r>
            <a:r>
              <a:rPr lang="it-IT" sz="1200" kern="1200" dirty="0" smtClean="0">
                <a:solidFill>
                  <a:schemeClr val="tx1"/>
                </a:solidFill>
                <a:effectLst/>
                <a:latin typeface="+mn-lt"/>
                <a:ea typeface="+mn-ea"/>
                <a:cs typeface="+mn-cs"/>
              </a:rPr>
              <a:t> – Invalsi.</a:t>
            </a:r>
          </a:p>
          <a:p>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29</a:t>
            </a:fld>
            <a:endParaRPr lang="it-IT"/>
          </a:p>
        </p:txBody>
      </p:sp>
    </p:spTree>
    <p:extLst>
      <p:ext uri="{BB962C8B-B14F-4D97-AF65-F5344CB8AC3E}">
        <p14:creationId xmlns:p14="http://schemas.microsoft.com/office/powerpoint/2010/main" val="4068640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0482"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it-IT" altLang="it-IT" dirty="0">
                <a:ea typeface="MS PGothic" charset="-128"/>
              </a:rPr>
              <a:t>Secondo Bruno D’Amore la costruzione dei concetti matematici passa attraverso la capacità di usare più registri di rappresentazioni semiotiche dei concetti. Le azioni che concorrono alla costruzione della conoscenza sono: la capacità di rappresentare i concetti in un dato registro, la capacità di trattare tali rappresentazioni all’interno di uno stesso registro, la capacità di convertire tali </a:t>
            </a:r>
            <a:r>
              <a:rPr lang="it-IT" altLang="it-IT" dirty="0" smtClean="0">
                <a:ea typeface="MS PGothic" charset="-128"/>
              </a:rPr>
              <a:t>rappresentazioni </a:t>
            </a:r>
            <a:r>
              <a:rPr lang="it-IT" altLang="it-IT" dirty="0">
                <a:ea typeface="MS PGothic" charset="-128"/>
              </a:rPr>
              <a:t>da un registro a un altro</a:t>
            </a:r>
          </a:p>
        </p:txBody>
      </p:sp>
      <p:sp>
        <p:nvSpPr>
          <p:cNvPr id="20483"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charset="0"/>
                <a:ea typeface="MS PGothic" charset="-128"/>
              </a:defRPr>
            </a:lvl1pPr>
            <a:lvl2pPr marL="742950" indent="-285750">
              <a:defRPr>
                <a:solidFill>
                  <a:schemeClr val="tx1"/>
                </a:solidFill>
                <a:latin typeface="Garamond" charset="0"/>
                <a:ea typeface="MS PGothic" charset="-128"/>
              </a:defRPr>
            </a:lvl2pPr>
            <a:lvl3pPr marL="1143000" indent="-228600">
              <a:defRPr>
                <a:solidFill>
                  <a:schemeClr val="tx1"/>
                </a:solidFill>
                <a:latin typeface="Garamond" charset="0"/>
                <a:ea typeface="MS PGothic" charset="-128"/>
              </a:defRPr>
            </a:lvl3pPr>
            <a:lvl4pPr marL="1600200" indent="-228600">
              <a:defRPr>
                <a:solidFill>
                  <a:schemeClr val="tx1"/>
                </a:solidFill>
                <a:latin typeface="Garamond" charset="0"/>
                <a:ea typeface="MS PGothic" charset="-128"/>
              </a:defRPr>
            </a:lvl4pPr>
            <a:lvl5pPr marL="2057400" indent="-228600">
              <a:defRPr>
                <a:solidFill>
                  <a:schemeClr val="tx1"/>
                </a:solidFill>
                <a:latin typeface="Garamond" charset="0"/>
                <a:ea typeface="MS PGothic" charset="-128"/>
              </a:defRPr>
            </a:lvl5pPr>
            <a:lvl6pPr marL="2514600" indent="-228600" eaLnBrk="0" fontAlgn="base" hangingPunct="0">
              <a:spcBef>
                <a:spcPct val="0"/>
              </a:spcBef>
              <a:spcAft>
                <a:spcPct val="0"/>
              </a:spcAft>
              <a:defRPr>
                <a:solidFill>
                  <a:schemeClr val="tx1"/>
                </a:solidFill>
                <a:latin typeface="Garamond" charset="0"/>
                <a:ea typeface="MS PGothic" charset="-128"/>
              </a:defRPr>
            </a:lvl6pPr>
            <a:lvl7pPr marL="2971800" indent="-228600" eaLnBrk="0" fontAlgn="base" hangingPunct="0">
              <a:spcBef>
                <a:spcPct val="0"/>
              </a:spcBef>
              <a:spcAft>
                <a:spcPct val="0"/>
              </a:spcAft>
              <a:defRPr>
                <a:solidFill>
                  <a:schemeClr val="tx1"/>
                </a:solidFill>
                <a:latin typeface="Garamond" charset="0"/>
                <a:ea typeface="MS PGothic" charset="-128"/>
              </a:defRPr>
            </a:lvl7pPr>
            <a:lvl8pPr marL="3429000" indent="-228600" eaLnBrk="0" fontAlgn="base" hangingPunct="0">
              <a:spcBef>
                <a:spcPct val="0"/>
              </a:spcBef>
              <a:spcAft>
                <a:spcPct val="0"/>
              </a:spcAft>
              <a:defRPr>
                <a:solidFill>
                  <a:schemeClr val="tx1"/>
                </a:solidFill>
                <a:latin typeface="Garamond" charset="0"/>
                <a:ea typeface="MS PGothic" charset="-128"/>
              </a:defRPr>
            </a:lvl8pPr>
            <a:lvl9pPr marL="3886200" indent="-228600" eaLnBrk="0" fontAlgn="base" hangingPunct="0">
              <a:spcBef>
                <a:spcPct val="0"/>
              </a:spcBef>
              <a:spcAft>
                <a:spcPct val="0"/>
              </a:spcAft>
              <a:defRPr>
                <a:solidFill>
                  <a:schemeClr val="tx1"/>
                </a:solidFill>
                <a:latin typeface="Garamond" charset="0"/>
                <a:ea typeface="MS PGothic" charset="-128"/>
              </a:defRPr>
            </a:lvl9pPr>
          </a:lstStyle>
          <a:p>
            <a:fld id="{4464ACCB-1ACC-BF49-A1AC-F073741B9A57}" type="slidenum">
              <a:rPr lang="it-IT" altLang="it-IT">
                <a:latin typeface="Calibri" charset="0"/>
              </a:rPr>
              <a:pPr/>
              <a:t>5</a:t>
            </a:fld>
            <a:endParaRPr lang="it-IT" altLang="it-IT">
              <a:latin typeface="Calibri" charset="0"/>
            </a:endParaRPr>
          </a:p>
        </p:txBody>
      </p:sp>
    </p:spTree>
    <p:extLst>
      <p:ext uri="{BB962C8B-B14F-4D97-AF65-F5344CB8AC3E}">
        <p14:creationId xmlns:p14="http://schemas.microsoft.com/office/powerpoint/2010/main" val="2056883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2530"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it-IT" altLang="it-IT" dirty="0" smtClean="0">
                <a:ea typeface="MS PGothic" charset="-128"/>
              </a:rPr>
              <a:t>Il processo di costruzione della conoscenza è ben rappresentato da questo schema in cui le idee di senso e conoscenza sono messe al posto giusto scaturiscono</a:t>
            </a:r>
            <a:r>
              <a:rPr lang="it-IT" altLang="it-IT" baseline="0" dirty="0" smtClean="0">
                <a:ea typeface="MS PGothic" charset="-128"/>
              </a:rPr>
              <a:t> da </a:t>
            </a:r>
            <a:r>
              <a:rPr lang="it-IT" altLang="it-IT" dirty="0" smtClean="0">
                <a:ea typeface="MS PGothic" charset="-128"/>
              </a:rPr>
              <a:t>una organizzazione e una sintesi delle intuizioni operata dall’intelletto </a:t>
            </a:r>
            <a:endParaRPr lang="it-IT" altLang="it-IT" dirty="0">
              <a:ea typeface="MS PGothic" charset="-128"/>
            </a:endParaRPr>
          </a:p>
        </p:txBody>
      </p:sp>
      <p:sp>
        <p:nvSpPr>
          <p:cNvPr id="22531"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charset="0"/>
                <a:ea typeface="MS PGothic" charset="-128"/>
              </a:defRPr>
            </a:lvl1pPr>
            <a:lvl2pPr marL="742950" indent="-285750">
              <a:defRPr>
                <a:solidFill>
                  <a:schemeClr val="tx1"/>
                </a:solidFill>
                <a:latin typeface="Garamond" charset="0"/>
                <a:ea typeface="MS PGothic" charset="-128"/>
              </a:defRPr>
            </a:lvl2pPr>
            <a:lvl3pPr marL="1143000" indent="-228600">
              <a:defRPr>
                <a:solidFill>
                  <a:schemeClr val="tx1"/>
                </a:solidFill>
                <a:latin typeface="Garamond" charset="0"/>
                <a:ea typeface="MS PGothic" charset="-128"/>
              </a:defRPr>
            </a:lvl3pPr>
            <a:lvl4pPr marL="1600200" indent="-228600">
              <a:defRPr>
                <a:solidFill>
                  <a:schemeClr val="tx1"/>
                </a:solidFill>
                <a:latin typeface="Garamond" charset="0"/>
                <a:ea typeface="MS PGothic" charset="-128"/>
              </a:defRPr>
            </a:lvl4pPr>
            <a:lvl5pPr marL="2057400" indent="-228600">
              <a:defRPr>
                <a:solidFill>
                  <a:schemeClr val="tx1"/>
                </a:solidFill>
                <a:latin typeface="Garamond" charset="0"/>
                <a:ea typeface="MS PGothic" charset="-128"/>
              </a:defRPr>
            </a:lvl5pPr>
            <a:lvl6pPr marL="2514600" indent="-228600" eaLnBrk="0" fontAlgn="base" hangingPunct="0">
              <a:spcBef>
                <a:spcPct val="0"/>
              </a:spcBef>
              <a:spcAft>
                <a:spcPct val="0"/>
              </a:spcAft>
              <a:defRPr>
                <a:solidFill>
                  <a:schemeClr val="tx1"/>
                </a:solidFill>
                <a:latin typeface="Garamond" charset="0"/>
                <a:ea typeface="MS PGothic" charset="-128"/>
              </a:defRPr>
            </a:lvl6pPr>
            <a:lvl7pPr marL="2971800" indent="-228600" eaLnBrk="0" fontAlgn="base" hangingPunct="0">
              <a:spcBef>
                <a:spcPct val="0"/>
              </a:spcBef>
              <a:spcAft>
                <a:spcPct val="0"/>
              </a:spcAft>
              <a:defRPr>
                <a:solidFill>
                  <a:schemeClr val="tx1"/>
                </a:solidFill>
                <a:latin typeface="Garamond" charset="0"/>
                <a:ea typeface="MS PGothic" charset="-128"/>
              </a:defRPr>
            </a:lvl7pPr>
            <a:lvl8pPr marL="3429000" indent="-228600" eaLnBrk="0" fontAlgn="base" hangingPunct="0">
              <a:spcBef>
                <a:spcPct val="0"/>
              </a:spcBef>
              <a:spcAft>
                <a:spcPct val="0"/>
              </a:spcAft>
              <a:defRPr>
                <a:solidFill>
                  <a:schemeClr val="tx1"/>
                </a:solidFill>
                <a:latin typeface="Garamond" charset="0"/>
                <a:ea typeface="MS PGothic" charset="-128"/>
              </a:defRPr>
            </a:lvl8pPr>
            <a:lvl9pPr marL="3886200" indent="-228600" eaLnBrk="0" fontAlgn="base" hangingPunct="0">
              <a:spcBef>
                <a:spcPct val="0"/>
              </a:spcBef>
              <a:spcAft>
                <a:spcPct val="0"/>
              </a:spcAft>
              <a:defRPr>
                <a:solidFill>
                  <a:schemeClr val="tx1"/>
                </a:solidFill>
                <a:latin typeface="Garamond" charset="0"/>
                <a:ea typeface="MS PGothic" charset="-128"/>
              </a:defRPr>
            </a:lvl9pPr>
          </a:lstStyle>
          <a:p>
            <a:fld id="{260A6F31-09B4-284C-BFDA-0C765031B66C}" type="slidenum">
              <a:rPr lang="it-IT" altLang="it-IT">
                <a:latin typeface="Calibri" charset="0"/>
              </a:rPr>
              <a:pPr/>
              <a:t>6</a:t>
            </a:fld>
            <a:endParaRPr lang="it-IT" altLang="it-IT">
              <a:latin typeface="Calibri" charset="0"/>
            </a:endParaRPr>
          </a:p>
        </p:txBody>
      </p:sp>
    </p:spTree>
    <p:extLst>
      <p:ext uri="{BB962C8B-B14F-4D97-AF65-F5344CB8AC3E}">
        <p14:creationId xmlns:p14="http://schemas.microsoft.com/office/powerpoint/2010/main" val="1702171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dirty="0" smtClean="0"/>
              <a:t>Il nostro progetto didattico ha previsto</a:t>
            </a:r>
            <a:r>
              <a:rPr lang="it-IT" baseline="0" dirty="0" smtClean="0"/>
              <a:t> l’integrazione di MERLO alle pratiche didattiche quotidiane</a:t>
            </a:r>
            <a:r>
              <a:rPr lang="it-IT" sz="1200" kern="1200" dirty="0" smtClean="0">
                <a:solidFill>
                  <a:schemeClr val="tx1"/>
                </a:solidFill>
                <a:effectLst/>
                <a:latin typeface="+mn-lt"/>
                <a:ea typeface="+mn-ea"/>
                <a:cs typeface="+mn-cs"/>
              </a:rPr>
              <a:t> ispiratesi al modello educativo della </a:t>
            </a:r>
            <a:r>
              <a:rPr lang="it-IT" sz="1200" i="1" kern="1200" dirty="0" smtClean="0">
                <a:solidFill>
                  <a:schemeClr val="tx1"/>
                </a:solidFill>
                <a:effectLst/>
                <a:latin typeface="+mn-lt"/>
                <a:ea typeface="+mn-ea"/>
                <a:cs typeface="+mn-cs"/>
              </a:rPr>
              <a:t>cooperative </a:t>
            </a:r>
            <a:r>
              <a:rPr lang="it-IT" sz="1200" i="1" kern="1200" dirty="0" err="1" smtClean="0">
                <a:solidFill>
                  <a:schemeClr val="tx1"/>
                </a:solidFill>
                <a:effectLst/>
                <a:latin typeface="+mn-lt"/>
                <a:ea typeface="+mn-ea"/>
                <a:cs typeface="+mn-cs"/>
              </a:rPr>
              <a:t>learning,e</a:t>
            </a:r>
            <a:r>
              <a:rPr lang="it-IT" sz="1200" kern="1200" dirty="0" smtClean="0">
                <a:solidFill>
                  <a:schemeClr val="tx1"/>
                </a:solidFill>
                <a:effectLst/>
                <a:latin typeface="+mn-lt"/>
                <a:ea typeface="+mn-ea"/>
                <a:cs typeface="+mn-cs"/>
              </a:rPr>
              <a:t> centrate sull’uso della condivisione di significato come oggetto di apprendimento. </a:t>
            </a:r>
            <a:endParaRPr lang="it-IT" dirty="0" smtClean="0"/>
          </a:p>
          <a:p>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7</a:t>
            </a:fld>
            <a:endParaRPr lang="it-IT"/>
          </a:p>
        </p:txBody>
      </p:sp>
    </p:spTree>
    <p:extLst>
      <p:ext uri="{BB962C8B-B14F-4D97-AF65-F5344CB8AC3E}">
        <p14:creationId xmlns:p14="http://schemas.microsoft.com/office/powerpoint/2010/main" val="223525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ltLang="it-IT" sz="1800" dirty="0" smtClean="0">
                <a:ea typeface="MS PGothic" charset="-128"/>
              </a:rPr>
              <a:t>La metodologia Merlo si basa sulla costruzione/riconoscimento della comunanza di significato di rappresentazioni semiotiche diverse di un concetto,</a:t>
            </a:r>
            <a:r>
              <a:rPr lang="it-IT" altLang="it-IT" sz="1800" baseline="0" dirty="0" smtClean="0">
                <a:ea typeface="MS PGothic" charset="-128"/>
              </a:rPr>
              <a:t> </a:t>
            </a:r>
            <a:r>
              <a:rPr lang="it-IT" altLang="it-IT" sz="1800" dirty="0" smtClean="0">
                <a:ea typeface="MS PGothic" charset="-128"/>
              </a:rPr>
              <a:t>agli studenti è richiesto di mettersi in gioco in una continua alternanza di momenti di lavoro individuale e di momenti di cooperazione. I ripetuti feedback rendono formatrice l’azione dialogata di confronto con il proprio sapere in evoluzione e con il sapere dei compagni.</a:t>
            </a:r>
          </a:p>
          <a:p>
            <a:r>
              <a:rPr lang="it-IT" altLang="it-IT" sz="1800" dirty="0" smtClean="0">
                <a:ea typeface="MS PGothic" charset="-128"/>
              </a:rPr>
              <a:t>abbiamo</a:t>
            </a:r>
            <a:r>
              <a:rPr lang="it-IT" altLang="it-IT" sz="1800" baseline="0" dirty="0" smtClean="0">
                <a:ea typeface="MS PGothic" charset="-128"/>
              </a:rPr>
              <a:t> trovato</a:t>
            </a:r>
            <a:r>
              <a:rPr lang="it-IT" altLang="it-IT" sz="1800" dirty="0" smtClean="0">
                <a:ea typeface="MS PGothic" charset="-128"/>
              </a:rPr>
              <a:t> in essa una buona sintesi delle  direttrici (D'Amore DUVAL e VYGOTSKIJ) che orientano la nostra metodologia didattica.</a:t>
            </a:r>
          </a:p>
          <a:p>
            <a:endParaRPr lang="it-IT" sz="1800"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8</a:t>
            </a:fld>
            <a:endParaRPr lang="it-IT"/>
          </a:p>
        </p:txBody>
      </p:sp>
    </p:spTree>
    <p:extLst>
      <p:ext uri="{BB962C8B-B14F-4D97-AF65-F5344CB8AC3E}">
        <p14:creationId xmlns:p14="http://schemas.microsoft.com/office/powerpoint/2010/main" val="2073559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Le parole chiave che possono descrivere la </a:t>
            </a:r>
            <a:r>
              <a:rPr lang="it-IT" dirty="0" err="1" smtClean="0"/>
              <a:t>merlodidattica</a:t>
            </a:r>
            <a:r>
              <a:rPr lang="it-IT" dirty="0" smtClean="0"/>
              <a:t> sono</a:t>
            </a:r>
            <a:r>
              <a:rPr lang="is-IS" dirty="0" smtClean="0"/>
              <a:t>…leggi sopra</a:t>
            </a:r>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9</a:t>
            </a:fld>
            <a:endParaRPr lang="it-IT"/>
          </a:p>
        </p:txBody>
      </p:sp>
    </p:spTree>
    <p:extLst>
      <p:ext uri="{BB962C8B-B14F-4D97-AF65-F5344CB8AC3E}">
        <p14:creationId xmlns:p14="http://schemas.microsoft.com/office/powerpoint/2010/main" val="1571193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nelle indicazioni si parla di perseguire l'acquisizione del concetto di modello matematico e dell'idea ...</a:t>
            </a:r>
            <a:endParaRPr lang="it-IT" dirty="0"/>
          </a:p>
        </p:txBody>
      </p:sp>
      <p:sp>
        <p:nvSpPr>
          <p:cNvPr id="4" name="Segnaposto numero diapositiva 3"/>
          <p:cNvSpPr>
            <a:spLocks noGrp="1"/>
          </p:cNvSpPr>
          <p:nvPr>
            <p:ph type="sldNum" sz="quarter" idx="10"/>
          </p:nvPr>
        </p:nvSpPr>
        <p:spPr/>
        <p:txBody>
          <a:bodyPr/>
          <a:lstStyle/>
          <a:p>
            <a:fld id="{301C23F4-7492-FC40-94AD-EDA5F8224461}" type="slidenum">
              <a:rPr lang="it-IT" smtClean="0"/>
              <a:t>10</a:t>
            </a:fld>
            <a:endParaRPr lang="it-IT"/>
          </a:p>
        </p:txBody>
      </p:sp>
    </p:spTree>
    <p:extLst>
      <p:ext uri="{BB962C8B-B14F-4D97-AF65-F5344CB8AC3E}">
        <p14:creationId xmlns:p14="http://schemas.microsoft.com/office/powerpoint/2010/main" val="1505354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3554"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it-IT" altLang="it-IT" dirty="0" smtClean="0">
                <a:ea typeface="MS PGothic" charset="-128"/>
              </a:rPr>
              <a:t>.</a:t>
            </a:r>
            <a:endParaRPr lang="it-IT" altLang="it-IT" dirty="0">
              <a:ea typeface="MS PGothic" charset="-128"/>
            </a:endParaRPr>
          </a:p>
        </p:txBody>
      </p:sp>
      <p:sp>
        <p:nvSpPr>
          <p:cNvPr id="23555"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aramond" charset="0"/>
                <a:ea typeface="MS PGothic" charset="-128"/>
              </a:defRPr>
            </a:lvl1pPr>
            <a:lvl2pPr marL="742950" indent="-285750">
              <a:defRPr sz="2400">
                <a:solidFill>
                  <a:schemeClr val="tx1"/>
                </a:solidFill>
                <a:latin typeface="Garamond" charset="0"/>
                <a:ea typeface="MS PGothic" charset="-128"/>
              </a:defRPr>
            </a:lvl2pPr>
            <a:lvl3pPr marL="1143000" indent="-228600">
              <a:defRPr sz="2400">
                <a:solidFill>
                  <a:schemeClr val="tx1"/>
                </a:solidFill>
                <a:latin typeface="Garamond" charset="0"/>
                <a:ea typeface="MS PGothic" charset="-128"/>
              </a:defRPr>
            </a:lvl3pPr>
            <a:lvl4pPr marL="1600200" indent="-228600">
              <a:defRPr sz="2400">
                <a:solidFill>
                  <a:schemeClr val="tx1"/>
                </a:solidFill>
                <a:latin typeface="Garamond" charset="0"/>
                <a:ea typeface="MS PGothic" charset="-128"/>
              </a:defRPr>
            </a:lvl4pPr>
            <a:lvl5pPr marL="2057400" indent="-228600">
              <a:defRPr sz="2400">
                <a:solidFill>
                  <a:schemeClr val="tx1"/>
                </a:solidFill>
                <a:latin typeface="Garamond" charset="0"/>
                <a:ea typeface="MS PGothic" charset="-128"/>
              </a:defRPr>
            </a:lvl5pPr>
            <a:lvl6pPr marL="2514600" indent="-228600" eaLnBrk="0" fontAlgn="base" hangingPunct="0">
              <a:spcBef>
                <a:spcPct val="0"/>
              </a:spcBef>
              <a:spcAft>
                <a:spcPct val="0"/>
              </a:spcAft>
              <a:defRPr sz="2400">
                <a:solidFill>
                  <a:schemeClr val="tx1"/>
                </a:solidFill>
                <a:latin typeface="Garamond" charset="0"/>
                <a:ea typeface="MS PGothic" charset="-128"/>
              </a:defRPr>
            </a:lvl6pPr>
            <a:lvl7pPr marL="2971800" indent="-228600" eaLnBrk="0" fontAlgn="base" hangingPunct="0">
              <a:spcBef>
                <a:spcPct val="0"/>
              </a:spcBef>
              <a:spcAft>
                <a:spcPct val="0"/>
              </a:spcAft>
              <a:defRPr sz="2400">
                <a:solidFill>
                  <a:schemeClr val="tx1"/>
                </a:solidFill>
                <a:latin typeface="Garamond" charset="0"/>
                <a:ea typeface="MS PGothic" charset="-128"/>
              </a:defRPr>
            </a:lvl7pPr>
            <a:lvl8pPr marL="3429000" indent="-228600" eaLnBrk="0" fontAlgn="base" hangingPunct="0">
              <a:spcBef>
                <a:spcPct val="0"/>
              </a:spcBef>
              <a:spcAft>
                <a:spcPct val="0"/>
              </a:spcAft>
              <a:defRPr sz="2400">
                <a:solidFill>
                  <a:schemeClr val="tx1"/>
                </a:solidFill>
                <a:latin typeface="Garamond" charset="0"/>
                <a:ea typeface="MS PGothic" charset="-128"/>
              </a:defRPr>
            </a:lvl8pPr>
            <a:lvl9pPr marL="3886200" indent="-228600" eaLnBrk="0" fontAlgn="base" hangingPunct="0">
              <a:spcBef>
                <a:spcPct val="0"/>
              </a:spcBef>
              <a:spcAft>
                <a:spcPct val="0"/>
              </a:spcAft>
              <a:defRPr sz="2400">
                <a:solidFill>
                  <a:schemeClr val="tx1"/>
                </a:solidFill>
                <a:latin typeface="Garamond" charset="0"/>
                <a:ea typeface="MS PGothic" charset="-128"/>
              </a:defRPr>
            </a:lvl9pPr>
          </a:lstStyle>
          <a:p>
            <a:fld id="{B781B926-6C84-EF48-83A0-0BEEC06D0625}" type="slidenum">
              <a:rPr lang="it-IT" altLang="it-IT" sz="1200">
                <a:latin typeface="Calibri" charset="0"/>
              </a:rPr>
              <a:pPr/>
              <a:t>11</a:t>
            </a:fld>
            <a:endParaRPr lang="it-IT" altLang="it-IT" sz="1200">
              <a:latin typeface="Calibri" charset="0"/>
            </a:endParaRPr>
          </a:p>
        </p:txBody>
      </p:sp>
    </p:spTree>
    <p:extLst>
      <p:ext uri="{BB962C8B-B14F-4D97-AF65-F5344CB8AC3E}">
        <p14:creationId xmlns:p14="http://schemas.microsoft.com/office/powerpoint/2010/main" val="842555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ctrTitle"/>
          </p:nvPr>
        </p:nvSpPr>
        <p:spPr>
          <a:xfrm>
            <a:off x="914400" y="1803405"/>
            <a:ext cx="7315200" cy="1825096"/>
          </a:xfrm>
        </p:spPr>
        <p:txBody>
          <a:bodyPr anchor="b">
            <a:normAutofit/>
          </a:bodyPr>
          <a:lstStyle>
            <a:lvl1pPr algn="l">
              <a:defRPr sz="6000"/>
            </a:lvl1pPr>
          </a:lstStyle>
          <a:p>
            <a:r>
              <a:rPr lang="it-IT" smtClean="0"/>
              <a:t>Fare clic per modificare stile</a:t>
            </a:r>
            <a:endParaRPr lang="en-US" dirty="0"/>
          </a:p>
        </p:txBody>
      </p:sp>
      <p:sp>
        <p:nvSpPr>
          <p:cNvPr id="3" name="Subtitle 2"/>
          <p:cNvSpPr>
            <a:spLocks noGrp="1"/>
          </p:cNvSpPr>
          <p:nvPr>
            <p:ph type="subTitle" idx="1"/>
          </p:nvPr>
        </p:nvSpPr>
        <p:spPr>
          <a:xfrm>
            <a:off x="914400" y="3632201"/>
            <a:ext cx="73152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a:xfrm>
            <a:off x="5932170" y="4323845"/>
            <a:ext cx="2297429" cy="365125"/>
          </a:xfrm>
        </p:spPr>
        <p:txBody>
          <a:bodyPr/>
          <a:lstStyle/>
          <a:p>
            <a:fld id="{24B9AB96-2505-8D4A-A967-E4DFD7F9AC61}" type="datetime4">
              <a:rPr lang="it-IT" smtClean="0"/>
              <a:t>7 ottobre 2015</a:t>
            </a:fld>
            <a:endParaRPr lang="en-US"/>
          </a:p>
        </p:txBody>
      </p:sp>
      <p:sp>
        <p:nvSpPr>
          <p:cNvPr id="5" name="Footer Placeholder 4"/>
          <p:cNvSpPr>
            <a:spLocks noGrp="1"/>
          </p:cNvSpPr>
          <p:nvPr>
            <p:ph type="ftr" sz="quarter" idx="11"/>
          </p:nvPr>
        </p:nvSpPr>
        <p:spPr>
          <a:xfrm>
            <a:off x="914400" y="4323846"/>
            <a:ext cx="4880610" cy="365125"/>
          </a:xfrm>
        </p:spPr>
        <p:txBody>
          <a:bodyPr/>
          <a:lstStyle/>
          <a:p>
            <a:r>
              <a:rPr lang="pt-BR" smtClean="0"/>
              <a:t>DIFIMA 2015            COVIELLO A.  FRATTI S. </a:t>
            </a:r>
            <a:endParaRPr lang="en-US" dirty="0"/>
          </a:p>
        </p:txBody>
      </p:sp>
      <p:sp>
        <p:nvSpPr>
          <p:cNvPr id="6" name="Slide Number Placeholder 5"/>
          <p:cNvSpPr>
            <a:spLocks noGrp="1"/>
          </p:cNvSpPr>
          <p:nvPr>
            <p:ph type="sldNum" sz="quarter" idx="12"/>
          </p:nvPr>
        </p:nvSpPr>
        <p:spPr>
          <a:xfrm>
            <a:off x="6057900" y="1430867"/>
            <a:ext cx="2171700" cy="365125"/>
          </a:xfrm>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1978368538"/>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594355" y="4697361"/>
            <a:ext cx="7956482" cy="819355"/>
          </a:xfrm>
        </p:spPr>
        <p:txBody>
          <a:bodyPr anchor="b"/>
          <a:lstStyle>
            <a:lvl1pPr algn="l">
              <a:defRPr sz="3200"/>
            </a:lvl1pPr>
          </a:lstStyle>
          <a:p>
            <a:r>
              <a:rPr lang="it-IT" smtClean="0"/>
              <a:t>Fare clic per modificare stile</a:t>
            </a:r>
            <a:endParaRPr lang="en-US" dirty="0"/>
          </a:p>
        </p:txBody>
      </p:sp>
      <p:sp>
        <p:nvSpPr>
          <p:cNvPr id="3" name="Picture Placeholder 2"/>
          <p:cNvSpPr>
            <a:spLocks noGrp="1" noChangeAspect="1"/>
          </p:cNvSpPr>
          <p:nvPr>
            <p:ph type="pic" idx="1"/>
          </p:nvPr>
        </p:nvSpPr>
        <p:spPr>
          <a:xfrm>
            <a:off x="594355" y="977035"/>
            <a:ext cx="7950260" cy="340697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Trascinare l'immagine su un segnaposto o fare clic sull'icona per aggiungerla</a:t>
            </a:r>
            <a:endParaRPr lang="en-US" dirty="0"/>
          </a:p>
        </p:txBody>
      </p:sp>
      <p:sp>
        <p:nvSpPr>
          <p:cNvPr id="4" name="Text Placeholder 3"/>
          <p:cNvSpPr>
            <a:spLocks noGrp="1"/>
          </p:cNvSpPr>
          <p:nvPr>
            <p:ph type="body" sz="half" idx="2"/>
          </p:nvPr>
        </p:nvSpPr>
        <p:spPr>
          <a:xfrm>
            <a:off x="594360" y="5516716"/>
            <a:ext cx="7955280" cy="746924"/>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2538FC19-D79D-5B42-881F-AAFD88469F81}" type="datetime4">
              <a:rPr lang="it-IT" smtClean="0"/>
              <a:t>7 ottobre 2015</a:t>
            </a:fld>
            <a:endParaRPr lang="en-US"/>
          </a:p>
        </p:txBody>
      </p:sp>
      <p:sp>
        <p:nvSpPr>
          <p:cNvPr id="6" name="Footer Placeholder 5"/>
          <p:cNvSpPr>
            <a:spLocks noGrp="1"/>
          </p:cNvSpPr>
          <p:nvPr>
            <p:ph type="ftr" sz="quarter" idx="11"/>
          </p:nvPr>
        </p:nvSpPr>
        <p:spPr/>
        <p:txBody>
          <a:bodyPr/>
          <a:lstStyle/>
          <a:p>
            <a:r>
              <a:rPr lang="pt-BR" smtClean="0"/>
              <a:t>DIFIMA 2015            COVIELLO A.  FRATTI S. </a:t>
            </a:r>
            <a:endParaRPr lang="en-US" dirty="0"/>
          </a:p>
        </p:txBody>
      </p:sp>
      <p:sp>
        <p:nvSpPr>
          <p:cNvPr id="7" name="Slide Number Placeholder 6"/>
          <p:cNvSpPr>
            <a:spLocks noGrp="1"/>
          </p:cNvSpPr>
          <p:nvPr>
            <p:ph type="sldNum" sz="quarter" idx="12"/>
          </p:nvPr>
        </p:nvSpPr>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609097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olo e sottotitolo">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3"/>
            <a:ext cx="7955280" cy="2802467"/>
          </a:xfrm>
        </p:spPr>
        <p:txBody>
          <a:bodyPr anchor="ctr"/>
          <a:lstStyle>
            <a:lvl1pPr algn="l">
              <a:defRPr sz="3200"/>
            </a:lvl1pPr>
          </a:lstStyle>
          <a:p>
            <a:r>
              <a:rPr lang="it-IT" smtClean="0"/>
              <a:t>Fare clic per modificare stile</a:t>
            </a:r>
            <a:endParaRPr lang="en-US" dirty="0"/>
          </a:p>
        </p:txBody>
      </p:sp>
      <p:sp>
        <p:nvSpPr>
          <p:cNvPr id="4" name="Text Placeholder 3"/>
          <p:cNvSpPr>
            <a:spLocks noGrp="1"/>
          </p:cNvSpPr>
          <p:nvPr>
            <p:ph type="body" sz="half" idx="2"/>
          </p:nvPr>
        </p:nvSpPr>
        <p:spPr>
          <a:xfrm>
            <a:off x="685800" y="3649134"/>
            <a:ext cx="7772400" cy="1330852"/>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gli stili del testo dello schema</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fld id="{89DD7784-1659-814E-8576-9928E904F7E8}" type="datetime4">
              <a:rPr lang="it-IT" smtClean="0"/>
              <a:t>7 ottobre 2015</a:t>
            </a:fld>
            <a:endParaRPr lang="en-US"/>
          </a:p>
        </p:txBody>
      </p:sp>
      <p:sp>
        <p:nvSpPr>
          <p:cNvPr id="6" name="Footer Placeholder 5"/>
          <p:cNvSpPr>
            <a:spLocks noGrp="1"/>
          </p:cNvSpPr>
          <p:nvPr>
            <p:ph type="ftr" sz="quarter" idx="11"/>
          </p:nvPr>
        </p:nvSpPr>
        <p:spPr>
          <a:xfrm>
            <a:off x="594360" y="381001"/>
            <a:ext cx="4830656" cy="365125"/>
          </a:xfrm>
        </p:spPr>
        <p:txBody>
          <a:bodyPr/>
          <a:lstStyle/>
          <a:p>
            <a:r>
              <a:rPr lang="pt-BR" smtClean="0"/>
              <a:t>DIFIMA 2015            COVIELLO A.  FRATTI S. </a:t>
            </a:r>
            <a:endParaRPr lang="en-US" dirty="0"/>
          </a:p>
        </p:txBody>
      </p:sp>
      <p:sp>
        <p:nvSpPr>
          <p:cNvPr id="7" name="Slide Number Placeholder 6"/>
          <p:cNvSpPr>
            <a:spLocks noGrp="1"/>
          </p:cNvSpPr>
          <p:nvPr>
            <p:ph type="sldNum" sz="quarter" idx="12"/>
          </p:nvPr>
        </p:nvSpPr>
        <p:spPr>
          <a:xfrm>
            <a:off x="7882466" y="381001"/>
            <a:ext cx="667174" cy="365125"/>
          </a:xfrm>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46044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zione con didascalia">
    <p:spTree>
      <p:nvGrpSpPr>
        <p:cNvPr id="1" name=""/>
        <p:cNvGrpSpPr/>
        <p:nvPr/>
      </p:nvGrpSpPr>
      <p:grpSpPr>
        <a:xfrm>
          <a:off x="0" y="0"/>
          <a:ext cx="0" cy="0"/>
          <a:chOff x="0" y="0"/>
          <a:chExt cx="0" cy="0"/>
        </a:xfrm>
      </p:grpSpPr>
      <p:pic>
        <p:nvPicPr>
          <p:cNvPr id="15" name="Picture 14"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768351" y="753534"/>
            <a:ext cx="7613650" cy="2756234"/>
          </a:xfrm>
        </p:spPr>
        <p:txBody>
          <a:bodyPr anchor="ctr"/>
          <a:lstStyle>
            <a:lvl1pPr algn="l">
              <a:defRPr sz="3200"/>
            </a:lvl1pPr>
          </a:lstStyle>
          <a:p>
            <a:r>
              <a:rPr lang="it-IT" smtClean="0"/>
              <a:t>Fare clic per modificare stile</a:t>
            </a:r>
            <a:endParaRPr lang="en-US" dirty="0"/>
          </a:p>
        </p:txBody>
      </p:sp>
      <p:sp>
        <p:nvSpPr>
          <p:cNvPr id="12" name="Text Placeholder 3"/>
          <p:cNvSpPr>
            <a:spLocks noGrp="1"/>
          </p:cNvSpPr>
          <p:nvPr>
            <p:ph type="body" sz="half" idx="13"/>
          </p:nvPr>
        </p:nvSpPr>
        <p:spPr>
          <a:xfrm>
            <a:off x="977899" y="3509768"/>
            <a:ext cx="7194552"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gli stili del testo dello schema</a:t>
            </a:r>
          </a:p>
        </p:txBody>
      </p:sp>
      <p:sp>
        <p:nvSpPr>
          <p:cNvPr id="4" name="Text Placeholder 3"/>
          <p:cNvSpPr>
            <a:spLocks noGrp="1"/>
          </p:cNvSpPr>
          <p:nvPr>
            <p:ph type="body" sz="half" idx="2"/>
          </p:nvPr>
        </p:nvSpPr>
        <p:spPr>
          <a:xfrm>
            <a:off x="685800" y="4174597"/>
            <a:ext cx="7778752" cy="821265"/>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gli stili del testo dello schema</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fld id="{CD7F63E9-D11E-754D-80E1-75F8CCD550B2}" type="datetime4">
              <a:rPr lang="it-IT" smtClean="0"/>
              <a:t>7 ottobre 2015</a:t>
            </a:fld>
            <a:endParaRPr lang="en-US"/>
          </a:p>
        </p:txBody>
      </p:sp>
      <p:sp>
        <p:nvSpPr>
          <p:cNvPr id="6" name="Footer Placeholder 5"/>
          <p:cNvSpPr>
            <a:spLocks noGrp="1"/>
          </p:cNvSpPr>
          <p:nvPr>
            <p:ph type="ftr" sz="quarter" idx="11"/>
          </p:nvPr>
        </p:nvSpPr>
        <p:spPr>
          <a:xfrm>
            <a:off x="594360" y="379438"/>
            <a:ext cx="4830656" cy="365125"/>
          </a:xfrm>
        </p:spPr>
        <p:txBody>
          <a:bodyPr/>
          <a:lstStyle/>
          <a:p>
            <a:r>
              <a:rPr lang="pt-BR" smtClean="0"/>
              <a:t>DIFIMA 2015            COVIELLO A.  FRATTI S. </a:t>
            </a:r>
            <a:endParaRPr lang="en-US" dirty="0"/>
          </a:p>
        </p:txBody>
      </p:sp>
      <p:sp>
        <p:nvSpPr>
          <p:cNvPr id="7" name="Slide Number Placeholder 6"/>
          <p:cNvSpPr>
            <a:spLocks noGrp="1"/>
          </p:cNvSpPr>
          <p:nvPr>
            <p:ph type="sldNum" sz="quarter" idx="12"/>
          </p:nvPr>
        </p:nvSpPr>
        <p:spPr>
          <a:xfrm>
            <a:off x="7882466" y="381001"/>
            <a:ext cx="667174" cy="365125"/>
          </a:xfrm>
        </p:spPr>
        <p:txBody>
          <a:bodyPr/>
          <a:lstStyle/>
          <a:p>
            <a:fld id="{5744759D-0EFF-4FB2-9CCE-04E00944F0FE}" type="slidenum">
              <a:rPr lang="en-US" smtClean="0"/>
              <a:pPr/>
              <a:t>‹n.›</a:t>
            </a:fld>
            <a:endParaRPr lang="en-US"/>
          </a:p>
        </p:txBody>
      </p:sp>
      <p:sp>
        <p:nvSpPr>
          <p:cNvPr id="13" name="TextBox 12"/>
          <p:cNvSpPr txBox="1"/>
          <p:nvPr/>
        </p:nvSpPr>
        <p:spPr>
          <a:xfrm>
            <a:off x="231458" y="80772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8146733" y="302133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7807734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cheda nome">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685800" y="1124702"/>
            <a:ext cx="7774782" cy="2511835"/>
          </a:xfrm>
        </p:spPr>
        <p:txBody>
          <a:bodyPr anchor="b"/>
          <a:lstStyle>
            <a:lvl1pPr algn="l">
              <a:defRPr sz="3200"/>
            </a:lvl1pPr>
          </a:lstStyle>
          <a:p>
            <a:r>
              <a:rPr lang="it-IT" smtClean="0"/>
              <a:t>Fare clic per modificare stile</a:t>
            </a:r>
            <a:endParaRPr lang="en-US" dirty="0"/>
          </a:p>
        </p:txBody>
      </p:sp>
      <p:sp>
        <p:nvSpPr>
          <p:cNvPr id="4" name="Text Placeholder 3"/>
          <p:cNvSpPr>
            <a:spLocks noGrp="1"/>
          </p:cNvSpPr>
          <p:nvPr>
            <p:ph type="body" sz="half" idx="2"/>
          </p:nvPr>
        </p:nvSpPr>
        <p:spPr>
          <a:xfrm>
            <a:off x="685792" y="3648316"/>
            <a:ext cx="7773608"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gli stili del testo dello schema</a:t>
            </a:r>
          </a:p>
        </p:txBody>
      </p:sp>
      <p:sp>
        <p:nvSpPr>
          <p:cNvPr id="5" name="Date Placeholder 4"/>
          <p:cNvSpPr>
            <a:spLocks noGrp="1"/>
          </p:cNvSpPr>
          <p:nvPr>
            <p:ph type="dt" sz="half" idx="10"/>
          </p:nvPr>
        </p:nvSpPr>
        <p:spPr>
          <a:xfrm>
            <a:off x="5562176" y="378884"/>
            <a:ext cx="2183130" cy="365125"/>
          </a:xfrm>
        </p:spPr>
        <p:txBody>
          <a:bodyPr/>
          <a:lstStyle>
            <a:lvl1pPr algn="r">
              <a:defRPr/>
            </a:lvl1pPr>
          </a:lstStyle>
          <a:p>
            <a:fld id="{6C85B70C-FD52-574F-8FBA-3D51E41A2BF5}" type="datetime4">
              <a:rPr lang="it-IT" smtClean="0"/>
              <a:t>7 ottobre 2015</a:t>
            </a:fld>
            <a:endParaRPr lang="en-US"/>
          </a:p>
        </p:txBody>
      </p:sp>
      <p:sp>
        <p:nvSpPr>
          <p:cNvPr id="6" name="Footer Placeholder 5"/>
          <p:cNvSpPr>
            <a:spLocks noGrp="1"/>
          </p:cNvSpPr>
          <p:nvPr>
            <p:ph type="ftr" sz="quarter" idx="11"/>
          </p:nvPr>
        </p:nvSpPr>
        <p:spPr>
          <a:xfrm>
            <a:off x="594360" y="378884"/>
            <a:ext cx="4830656" cy="365125"/>
          </a:xfrm>
        </p:spPr>
        <p:txBody>
          <a:bodyPr/>
          <a:lstStyle/>
          <a:p>
            <a:r>
              <a:rPr lang="pt-BR" smtClean="0"/>
              <a:t>DIFIMA 2015            COVIELLO A.  FRATTI S. </a:t>
            </a:r>
            <a:endParaRPr lang="en-US" dirty="0"/>
          </a:p>
        </p:txBody>
      </p:sp>
      <p:sp>
        <p:nvSpPr>
          <p:cNvPr id="7" name="Slide Number Placeholder 6"/>
          <p:cNvSpPr>
            <a:spLocks noGrp="1"/>
          </p:cNvSpPr>
          <p:nvPr>
            <p:ph type="sldNum" sz="quarter" idx="12"/>
          </p:nvPr>
        </p:nvSpPr>
        <p:spPr>
          <a:xfrm>
            <a:off x="7882466" y="381001"/>
            <a:ext cx="667174" cy="365125"/>
          </a:xfrm>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13343245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15" name="Title 1"/>
          <p:cNvSpPr>
            <a:spLocks noGrp="1"/>
          </p:cNvSpPr>
          <p:nvPr>
            <p:ph type="title"/>
          </p:nvPr>
        </p:nvSpPr>
        <p:spPr>
          <a:xfrm>
            <a:off x="2171701" y="762000"/>
            <a:ext cx="6377939" cy="1303867"/>
          </a:xfrm>
        </p:spPr>
        <p:txBody>
          <a:bodyPr/>
          <a:lstStyle/>
          <a:p>
            <a:r>
              <a:rPr lang="it-IT" smtClean="0"/>
              <a:t>Fare clic per modificare stile</a:t>
            </a:r>
            <a:endParaRPr lang="en-US" dirty="0"/>
          </a:p>
        </p:txBody>
      </p:sp>
      <p:sp>
        <p:nvSpPr>
          <p:cNvPr id="7" name="Text Placeholder 2"/>
          <p:cNvSpPr>
            <a:spLocks noGrp="1"/>
          </p:cNvSpPr>
          <p:nvPr>
            <p:ph type="body" idx="1"/>
          </p:nvPr>
        </p:nvSpPr>
        <p:spPr>
          <a:xfrm>
            <a:off x="594361" y="2202080"/>
            <a:ext cx="2560320"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8" name="Text Placeholder 3"/>
          <p:cNvSpPr>
            <a:spLocks noGrp="1"/>
          </p:cNvSpPr>
          <p:nvPr>
            <p:ph type="body" sz="half" idx="15"/>
          </p:nvPr>
        </p:nvSpPr>
        <p:spPr>
          <a:xfrm>
            <a:off x="59436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9" name="Text Placeholder 4"/>
          <p:cNvSpPr>
            <a:spLocks noGrp="1"/>
          </p:cNvSpPr>
          <p:nvPr>
            <p:ph type="body" sz="quarter" idx="3"/>
          </p:nvPr>
        </p:nvSpPr>
        <p:spPr>
          <a:xfrm>
            <a:off x="3302237" y="2201333"/>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10" name="Text Placeholder 3"/>
          <p:cNvSpPr>
            <a:spLocks noGrp="1"/>
          </p:cNvSpPr>
          <p:nvPr>
            <p:ph type="body" sz="half" idx="16"/>
          </p:nvPr>
        </p:nvSpPr>
        <p:spPr>
          <a:xfrm>
            <a:off x="3300781" y="2904068"/>
            <a:ext cx="2560320" cy="335957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11" name="Text Placeholder 4"/>
          <p:cNvSpPr>
            <a:spLocks noGrp="1"/>
          </p:cNvSpPr>
          <p:nvPr>
            <p:ph type="body" sz="quarter" idx="13"/>
          </p:nvPr>
        </p:nvSpPr>
        <p:spPr>
          <a:xfrm>
            <a:off x="5989319" y="2192866"/>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12" name="Text Placeholder 3"/>
          <p:cNvSpPr>
            <a:spLocks noGrp="1"/>
          </p:cNvSpPr>
          <p:nvPr>
            <p:ph type="body" sz="half" idx="17"/>
          </p:nvPr>
        </p:nvSpPr>
        <p:spPr>
          <a:xfrm>
            <a:off x="598932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3" name="Date Placeholder 2"/>
          <p:cNvSpPr>
            <a:spLocks noGrp="1"/>
          </p:cNvSpPr>
          <p:nvPr>
            <p:ph type="dt" sz="half" idx="10"/>
          </p:nvPr>
        </p:nvSpPr>
        <p:spPr/>
        <p:txBody>
          <a:bodyPr/>
          <a:lstStyle/>
          <a:p>
            <a:fld id="{D930A9C9-4955-FD43-BC70-478F04F508F9}" type="datetime4">
              <a:rPr lang="it-IT" smtClean="0"/>
              <a:t>7 ottobre 2015</a:t>
            </a:fld>
            <a:endParaRPr lang="en-US"/>
          </a:p>
        </p:txBody>
      </p:sp>
      <p:sp>
        <p:nvSpPr>
          <p:cNvPr id="4" name="Footer Placeholder 3"/>
          <p:cNvSpPr>
            <a:spLocks noGrp="1"/>
          </p:cNvSpPr>
          <p:nvPr>
            <p:ph type="ftr" sz="quarter" idx="11"/>
          </p:nvPr>
        </p:nvSpPr>
        <p:spPr/>
        <p:txBody>
          <a:bodyPr/>
          <a:lstStyle/>
          <a:p>
            <a:r>
              <a:rPr lang="pt-BR" smtClean="0"/>
              <a:t>DIFIMA 2015            COVIELLO A.  FRATTI S. </a:t>
            </a:r>
            <a:endParaRPr lang="en-US" dirty="0"/>
          </a:p>
        </p:txBody>
      </p:sp>
      <p:sp>
        <p:nvSpPr>
          <p:cNvPr id="5" name="Slide Number Placeholder 4"/>
          <p:cNvSpPr>
            <a:spLocks noGrp="1"/>
          </p:cNvSpPr>
          <p:nvPr>
            <p:ph type="sldNum" sz="quarter" idx="12"/>
          </p:nvPr>
        </p:nvSpPr>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19692093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30" name="Title 1"/>
          <p:cNvSpPr>
            <a:spLocks noGrp="1"/>
          </p:cNvSpPr>
          <p:nvPr>
            <p:ph type="title"/>
          </p:nvPr>
        </p:nvSpPr>
        <p:spPr>
          <a:xfrm>
            <a:off x="2171702" y="762000"/>
            <a:ext cx="6381984" cy="1295400"/>
          </a:xfrm>
        </p:spPr>
        <p:txBody>
          <a:bodyPr/>
          <a:lstStyle/>
          <a:p>
            <a:r>
              <a:rPr lang="it-IT" smtClean="0"/>
              <a:t>Fare clic per modificare stile</a:t>
            </a:r>
            <a:endParaRPr lang="en-US" dirty="0"/>
          </a:p>
        </p:txBody>
      </p:sp>
      <p:sp>
        <p:nvSpPr>
          <p:cNvPr id="19" name="Text Placeholder 2"/>
          <p:cNvSpPr>
            <a:spLocks noGrp="1"/>
          </p:cNvSpPr>
          <p:nvPr>
            <p:ph type="body" idx="1"/>
          </p:nvPr>
        </p:nvSpPr>
        <p:spPr>
          <a:xfrm>
            <a:off x="594360"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20" name="Picture Placeholder 2"/>
          <p:cNvSpPr>
            <a:spLocks noGrp="1" noChangeAspect="1"/>
          </p:cNvSpPr>
          <p:nvPr>
            <p:ph type="pic" idx="15"/>
          </p:nvPr>
        </p:nvSpPr>
        <p:spPr>
          <a:xfrm>
            <a:off x="594360" y="2331720"/>
            <a:ext cx="2560320" cy="15073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Trascinare l'immagine su un segnaposto o fare clic sull'icona per aggiungerla</a:t>
            </a:r>
            <a:endParaRPr lang="en-US" dirty="0"/>
          </a:p>
        </p:txBody>
      </p:sp>
      <p:sp>
        <p:nvSpPr>
          <p:cNvPr id="21" name="Text Placeholder 3"/>
          <p:cNvSpPr>
            <a:spLocks noGrp="1"/>
          </p:cNvSpPr>
          <p:nvPr>
            <p:ph type="body" sz="half" idx="18"/>
          </p:nvPr>
        </p:nvSpPr>
        <p:spPr>
          <a:xfrm>
            <a:off x="594360" y="4796103"/>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22" name="Text Placeholder 4"/>
          <p:cNvSpPr>
            <a:spLocks noGrp="1"/>
          </p:cNvSpPr>
          <p:nvPr>
            <p:ph type="body" sz="quarter" idx="3"/>
          </p:nvPr>
        </p:nvSpPr>
        <p:spPr>
          <a:xfrm>
            <a:off x="3291873"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23" name="Picture Placeholder 2"/>
          <p:cNvSpPr>
            <a:spLocks noGrp="1" noChangeAspect="1"/>
          </p:cNvSpPr>
          <p:nvPr>
            <p:ph type="pic" idx="21"/>
          </p:nvPr>
        </p:nvSpPr>
        <p:spPr>
          <a:xfrm>
            <a:off x="3291872" y="2331720"/>
            <a:ext cx="2560320" cy="1509862"/>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Trascinare l'immagine su un segnaposto o fare clic sull'icona per aggiungerla</a:t>
            </a:r>
            <a:endParaRPr lang="en-US" dirty="0"/>
          </a:p>
        </p:txBody>
      </p:sp>
      <p:sp>
        <p:nvSpPr>
          <p:cNvPr id="24" name="Text Placeholder 3"/>
          <p:cNvSpPr>
            <a:spLocks noGrp="1"/>
          </p:cNvSpPr>
          <p:nvPr>
            <p:ph type="body" sz="half" idx="19"/>
          </p:nvPr>
        </p:nvSpPr>
        <p:spPr>
          <a:xfrm>
            <a:off x="3290858" y="4796102"/>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25" name="Text Placeholder 4"/>
          <p:cNvSpPr>
            <a:spLocks noGrp="1"/>
          </p:cNvSpPr>
          <p:nvPr>
            <p:ph type="body" sz="quarter" idx="13"/>
          </p:nvPr>
        </p:nvSpPr>
        <p:spPr>
          <a:xfrm>
            <a:off x="5993365"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26" name="Picture Placeholder 2"/>
          <p:cNvSpPr>
            <a:spLocks noGrp="1" noChangeAspect="1"/>
          </p:cNvSpPr>
          <p:nvPr>
            <p:ph type="pic" idx="22"/>
          </p:nvPr>
        </p:nvSpPr>
        <p:spPr>
          <a:xfrm>
            <a:off x="5993364" y="2331721"/>
            <a:ext cx="2560320" cy="1508919"/>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Trascinare l'immagine su un segnaposto o fare clic sull'icona per aggiungerla</a:t>
            </a:r>
            <a:endParaRPr lang="en-US" dirty="0"/>
          </a:p>
        </p:txBody>
      </p:sp>
      <p:sp>
        <p:nvSpPr>
          <p:cNvPr id="27" name="Text Placeholder 3"/>
          <p:cNvSpPr>
            <a:spLocks noGrp="1"/>
          </p:cNvSpPr>
          <p:nvPr>
            <p:ph type="body" sz="half" idx="20"/>
          </p:nvPr>
        </p:nvSpPr>
        <p:spPr>
          <a:xfrm>
            <a:off x="5993272" y="4796100"/>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3" name="Date Placeholder 2"/>
          <p:cNvSpPr>
            <a:spLocks noGrp="1"/>
          </p:cNvSpPr>
          <p:nvPr>
            <p:ph type="dt" sz="half" idx="10"/>
          </p:nvPr>
        </p:nvSpPr>
        <p:spPr/>
        <p:txBody>
          <a:bodyPr/>
          <a:lstStyle/>
          <a:p>
            <a:fld id="{4D92D2F9-C8F0-774C-A2F4-DFEBBACCACFA}" type="datetime4">
              <a:rPr lang="it-IT" smtClean="0"/>
              <a:t>7 ottobre 2015</a:t>
            </a:fld>
            <a:endParaRPr lang="en-US"/>
          </a:p>
        </p:txBody>
      </p:sp>
      <p:sp>
        <p:nvSpPr>
          <p:cNvPr id="4" name="Footer Placeholder 3"/>
          <p:cNvSpPr>
            <a:spLocks noGrp="1"/>
          </p:cNvSpPr>
          <p:nvPr>
            <p:ph type="ftr" sz="quarter" idx="11"/>
          </p:nvPr>
        </p:nvSpPr>
        <p:spPr/>
        <p:txBody>
          <a:bodyPr/>
          <a:lstStyle/>
          <a:p>
            <a:r>
              <a:rPr lang="pt-BR" smtClean="0"/>
              <a:t>DIFIMA 2015            COVIELLO A.  FRATTI S. </a:t>
            </a:r>
            <a:endParaRPr lang="en-US" dirty="0"/>
          </a:p>
        </p:txBody>
      </p:sp>
      <p:sp>
        <p:nvSpPr>
          <p:cNvPr id="5" name="Slide Number Placeholder 4"/>
          <p:cNvSpPr>
            <a:spLocks noGrp="1"/>
          </p:cNvSpPr>
          <p:nvPr>
            <p:ph type="sldNum" sz="quarter" idx="12"/>
          </p:nvPr>
        </p:nvSpPr>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16316329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dirty="0"/>
          </a:p>
        </p:txBody>
      </p:sp>
      <p:sp>
        <p:nvSpPr>
          <p:cNvPr id="3" name="Vertical Text Placeholder 2"/>
          <p:cNvSpPr>
            <a:spLocks noGrp="1"/>
          </p:cNvSpPr>
          <p:nvPr>
            <p:ph type="body" orient="vert" idx="1"/>
          </p:nvPr>
        </p:nvSpPr>
        <p:spPr>
          <a:xfrm>
            <a:off x="594360" y="2194560"/>
            <a:ext cx="7955280" cy="4069080"/>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BD3C6B55-C22A-5A47-8EFF-5FB46A1D537F}" type="datetime4">
              <a:rPr lang="it-IT" smtClean="0"/>
              <a:t>7 ottobre 2015</a:t>
            </a:fld>
            <a:endParaRPr lang="en-US"/>
          </a:p>
        </p:txBody>
      </p:sp>
      <p:sp>
        <p:nvSpPr>
          <p:cNvPr id="5" name="Footer Placeholder 4"/>
          <p:cNvSpPr>
            <a:spLocks noGrp="1"/>
          </p:cNvSpPr>
          <p:nvPr>
            <p:ph type="ftr" sz="quarter" idx="11"/>
          </p:nvPr>
        </p:nvSpPr>
        <p:spPr/>
        <p:txBody>
          <a:bodyPr/>
          <a:lstStyle/>
          <a:p>
            <a:r>
              <a:rPr lang="pt-BR" smtClean="0"/>
              <a:t>DIFIMA 2015            COVIELLO A.  FRATTI S. </a:t>
            </a:r>
            <a:endParaRPr lang="en-US" dirty="0"/>
          </a:p>
        </p:txBody>
      </p:sp>
      <p:sp>
        <p:nvSpPr>
          <p:cNvPr id="6" name="Slide Number Placeholder 5"/>
          <p:cNvSpPr>
            <a:spLocks noGrp="1"/>
          </p:cNvSpPr>
          <p:nvPr>
            <p:ph type="sldNum" sz="quarter" idx="12"/>
          </p:nvPr>
        </p:nvSpPr>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16366550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itolo verticale e testo">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Vertical Title 1"/>
          <p:cNvSpPr>
            <a:spLocks noGrp="1"/>
          </p:cNvSpPr>
          <p:nvPr>
            <p:ph type="title" orient="vert"/>
          </p:nvPr>
        </p:nvSpPr>
        <p:spPr>
          <a:xfrm>
            <a:off x="7006590" y="747183"/>
            <a:ext cx="1543050" cy="4248675"/>
          </a:xfrm>
        </p:spPr>
        <p:txBody>
          <a:bodyPr vert="eaVert"/>
          <a:lstStyle>
            <a:lvl1pPr algn="l">
              <a:defRPr/>
            </a:lvl1pPr>
          </a:lstStyle>
          <a:p>
            <a:r>
              <a:rPr lang="it-IT" smtClean="0"/>
              <a:t>Fare clic per modificare stile</a:t>
            </a:r>
            <a:endParaRPr lang="en-US" dirty="0"/>
          </a:p>
        </p:txBody>
      </p:sp>
      <p:sp>
        <p:nvSpPr>
          <p:cNvPr id="3" name="Vertical Text Placeholder 2"/>
          <p:cNvSpPr>
            <a:spLocks noGrp="1"/>
          </p:cNvSpPr>
          <p:nvPr>
            <p:ph type="body" orient="vert" idx="1"/>
          </p:nvPr>
        </p:nvSpPr>
        <p:spPr>
          <a:xfrm>
            <a:off x="594360" y="746126"/>
            <a:ext cx="6278035" cy="4249732"/>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fld id="{BC5A323A-405E-B742-A539-E3EB44B59D2F}" type="datetime4">
              <a:rPr lang="it-IT" smtClean="0"/>
              <a:t>7 ottobre 2015</a:t>
            </a:fld>
            <a:endParaRPr lang="en-US"/>
          </a:p>
        </p:txBody>
      </p:sp>
      <p:sp>
        <p:nvSpPr>
          <p:cNvPr id="5" name="Footer Placeholder 4"/>
          <p:cNvSpPr>
            <a:spLocks noGrp="1"/>
          </p:cNvSpPr>
          <p:nvPr>
            <p:ph type="ftr" sz="quarter" idx="11"/>
          </p:nvPr>
        </p:nvSpPr>
        <p:spPr>
          <a:xfrm>
            <a:off x="594360" y="381001"/>
            <a:ext cx="4830656" cy="365125"/>
          </a:xfrm>
        </p:spPr>
        <p:txBody>
          <a:bodyPr/>
          <a:lstStyle/>
          <a:p>
            <a:r>
              <a:rPr lang="pt-BR" smtClean="0"/>
              <a:t>DIFIMA 2015            COVIELLO A.  FRATTI S. </a:t>
            </a:r>
            <a:endParaRPr lang="en-US" dirty="0"/>
          </a:p>
        </p:txBody>
      </p:sp>
      <p:sp>
        <p:nvSpPr>
          <p:cNvPr id="6" name="Slide Number Placeholder 5"/>
          <p:cNvSpPr>
            <a:spLocks noGrp="1"/>
          </p:cNvSpPr>
          <p:nvPr>
            <p:ph type="sldNum" sz="quarter" idx="12"/>
          </p:nvPr>
        </p:nvSpPr>
        <p:spPr>
          <a:xfrm>
            <a:off x="7882466" y="381001"/>
            <a:ext cx="667174" cy="365125"/>
          </a:xfrm>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143458155"/>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dirty="0"/>
          </a:p>
        </p:txBody>
      </p:sp>
      <p:sp>
        <p:nvSpPr>
          <p:cNvPr id="3" name="Content Placeholder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C644E21A-817E-9C4B-9057-F9B939D17F60}" type="datetime4">
              <a:rPr lang="it-IT" smtClean="0"/>
              <a:t>7 ottobre 2015</a:t>
            </a:fld>
            <a:endParaRPr lang="en-US"/>
          </a:p>
        </p:txBody>
      </p:sp>
      <p:sp>
        <p:nvSpPr>
          <p:cNvPr id="5" name="Footer Placeholder 4"/>
          <p:cNvSpPr>
            <a:spLocks noGrp="1"/>
          </p:cNvSpPr>
          <p:nvPr>
            <p:ph type="ftr" sz="quarter" idx="11"/>
          </p:nvPr>
        </p:nvSpPr>
        <p:spPr/>
        <p:txBody>
          <a:bodyPr/>
          <a:lstStyle/>
          <a:p>
            <a:r>
              <a:rPr lang="pt-BR" smtClean="0"/>
              <a:t>DIFIMA 2015            COVIELLO A.  FRATTI S. </a:t>
            </a:r>
            <a:endParaRPr lang="en-US" dirty="0"/>
          </a:p>
        </p:txBody>
      </p:sp>
      <p:sp>
        <p:nvSpPr>
          <p:cNvPr id="6" name="Slide Number Placeholder 5"/>
          <p:cNvSpPr>
            <a:spLocks noGrp="1"/>
          </p:cNvSpPr>
          <p:nvPr>
            <p:ph type="sldNum" sz="quarter" idx="12"/>
          </p:nvPr>
        </p:nvSpPr>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950711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4"/>
            <a:ext cx="7955280" cy="2801935"/>
          </a:xfrm>
        </p:spPr>
        <p:txBody>
          <a:bodyPr anchor="b">
            <a:normAutofit/>
          </a:bodyPr>
          <a:lstStyle>
            <a:lvl1pPr algn="r">
              <a:defRPr sz="4000"/>
            </a:lvl1pPr>
          </a:lstStyle>
          <a:p>
            <a:r>
              <a:rPr lang="it-IT" smtClean="0"/>
              <a:t>Fare clic per modificare stile</a:t>
            </a:r>
            <a:endParaRPr lang="en-US" dirty="0"/>
          </a:p>
        </p:txBody>
      </p:sp>
      <p:sp>
        <p:nvSpPr>
          <p:cNvPr id="3" name="Text Placeholder 2"/>
          <p:cNvSpPr>
            <a:spLocks noGrp="1"/>
          </p:cNvSpPr>
          <p:nvPr>
            <p:ph type="body" idx="1"/>
          </p:nvPr>
        </p:nvSpPr>
        <p:spPr>
          <a:xfrm>
            <a:off x="594360" y="3641726"/>
            <a:ext cx="7955281" cy="1354134"/>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gli stili del testo dello schema</a:t>
            </a:r>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fld id="{A286B0DF-0A39-564C-BE4F-4D31E05FDE9A}" type="datetime4">
              <a:rPr lang="it-IT" smtClean="0"/>
              <a:t>7 ottobre 2015</a:t>
            </a:fld>
            <a:endParaRPr lang="en-US"/>
          </a:p>
        </p:txBody>
      </p:sp>
      <p:sp>
        <p:nvSpPr>
          <p:cNvPr id="5" name="Footer Placeholder 4"/>
          <p:cNvSpPr>
            <a:spLocks noGrp="1"/>
          </p:cNvSpPr>
          <p:nvPr>
            <p:ph type="ftr" sz="quarter" idx="11"/>
          </p:nvPr>
        </p:nvSpPr>
        <p:spPr>
          <a:xfrm>
            <a:off x="594360" y="381001"/>
            <a:ext cx="4830656" cy="365125"/>
          </a:xfrm>
        </p:spPr>
        <p:txBody>
          <a:bodyPr/>
          <a:lstStyle/>
          <a:p>
            <a:r>
              <a:rPr lang="pt-BR" smtClean="0"/>
              <a:t>DIFIMA 2015            COVIELLO A.  FRATTI S. </a:t>
            </a:r>
            <a:endParaRPr lang="en-US" dirty="0"/>
          </a:p>
        </p:txBody>
      </p:sp>
      <p:sp>
        <p:nvSpPr>
          <p:cNvPr id="6" name="Slide Number Placeholder 5"/>
          <p:cNvSpPr>
            <a:spLocks noGrp="1"/>
          </p:cNvSpPr>
          <p:nvPr>
            <p:ph type="sldNum" sz="quarter" idx="12"/>
          </p:nvPr>
        </p:nvSpPr>
        <p:spPr>
          <a:xfrm>
            <a:off x="7882466" y="381001"/>
            <a:ext cx="667173" cy="365125"/>
          </a:xfrm>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1332619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dirty="0"/>
          </a:p>
        </p:txBody>
      </p:sp>
      <p:sp>
        <p:nvSpPr>
          <p:cNvPr id="3" name="Content Placeholder 2"/>
          <p:cNvSpPr>
            <a:spLocks noGrp="1"/>
          </p:cNvSpPr>
          <p:nvPr>
            <p:ph sz="half" idx="1"/>
          </p:nvPr>
        </p:nvSpPr>
        <p:spPr>
          <a:xfrm>
            <a:off x="594360" y="2194560"/>
            <a:ext cx="3910579" cy="406908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642099" y="2194560"/>
            <a:ext cx="3907540" cy="406908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9D883B22-2DB4-BC42-8274-B8357AFAC636}" type="datetime4">
              <a:rPr lang="it-IT" smtClean="0"/>
              <a:t>7 ottobre 2015</a:t>
            </a:fld>
            <a:endParaRPr lang="en-US"/>
          </a:p>
        </p:txBody>
      </p:sp>
      <p:sp>
        <p:nvSpPr>
          <p:cNvPr id="6" name="Footer Placeholder 5"/>
          <p:cNvSpPr>
            <a:spLocks noGrp="1"/>
          </p:cNvSpPr>
          <p:nvPr>
            <p:ph type="ftr" sz="quarter" idx="11"/>
          </p:nvPr>
        </p:nvSpPr>
        <p:spPr/>
        <p:txBody>
          <a:bodyPr/>
          <a:lstStyle/>
          <a:p>
            <a:r>
              <a:rPr lang="pt-BR" smtClean="0"/>
              <a:t>DIFIMA 2015            COVIELLO A.  FRATTI S. </a:t>
            </a:r>
            <a:endParaRPr lang="en-US" dirty="0"/>
          </a:p>
        </p:txBody>
      </p:sp>
      <p:sp>
        <p:nvSpPr>
          <p:cNvPr id="7" name="Slide Number Placeholder 6"/>
          <p:cNvSpPr>
            <a:spLocks noGrp="1"/>
          </p:cNvSpPr>
          <p:nvPr>
            <p:ph type="sldNum" sz="quarter" idx="12"/>
          </p:nvPr>
        </p:nvSpPr>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1236965262"/>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2171700" y="762000"/>
            <a:ext cx="6377940" cy="1295400"/>
          </a:xfrm>
        </p:spPr>
        <p:txBody>
          <a:bodyPr/>
          <a:lstStyle/>
          <a:p>
            <a:r>
              <a:rPr lang="it-IT" smtClean="0"/>
              <a:t>Fare clic per modificare stile</a:t>
            </a:r>
            <a:endParaRPr lang="en-US" dirty="0"/>
          </a:p>
        </p:txBody>
      </p:sp>
      <p:sp>
        <p:nvSpPr>
          <p:cNvPr id="3" name="Text Placeholder 2"/>
          <p:cNvSpPr>
            <a:spLocks noGrp="1"/>
          </p:cNvSpPr>
          <p:nvPr>
            <p:ph type="body" idx="1"/>
          </p:nvPr>
        </p:nvSpPr>
        <p:spPr>
          <a:xfrm>
            <a:off x="821279" y="2183802"/>
            <a:ext cx="3683659"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Content Placeholder 3"/>
          <p:cNvSpPr>
            <a:spLocks noGrp="1"/>
          </p:cNvSpPr>
          <p:nvPr>
            <p:ph sz="half" idx="2"/>
          </p:nvPr>
        </p:nvSpPr>
        <p:spPr>
          <a:xfrm>
            <a:off x="594359" y="3132667"/>
            <a:ext cx="3910579" cy="3130973"/>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869018" y="2183802"/>
            <a:ext cx="368062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Content Placeholder 5"/>
          <p:cNvSpPr>
            <a:spLocks noGrp="1"/>
          </p:cNvSpPr>
          <p:nvPr>
            <p:ph sz="quarter" idx="4"/>
          </p:nvPr>
        </p:nvSpPr>
        <p:spPr>
          <a:xfrm>
            <a:off x="4642098" y="3132667"/>
            <a:ext cx="3907541" cy="3130973"/>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93690483-1583-2546-AA90-89704C982268}" type="datetime4">
              <a:rPr lang="it-IT" smtClean="0"/>
              <a:t>7 ottobre 2015</a:t>
            </a:fld>
            <a:endParaRPr lang="en-US"/>
          </a:p>
        </p:txBody>
      </p:sp>
      <p:sp>
        <p:nvSpPr>
          <p:cNvPr id="8" name="Footer Placeholder 7"/>
          <p:cNvSpPr>
            <a:spLocks noGrp="1"/>
          </p:cNvSpPr>
          <p:nvPr>
            <p:ph type="ftr" sz="quarter" idx="11"/>
          </p:nvPr>
        </p:nvSpPr>
        <p:spPr/>
        <p:txBody>
          <a:bodyPr/>
          <a:lstStyle/>
          <a:p>
            <a:r>
              <a:rPr lang="pt-BR" smtClean="0"/>
              <a:t>DIFIMA 2015            COVIELLO A.  FRATTI S. </a:t>
            </a:r>
            <a:endParaRPr lang="en-US" dirty="0"/>
          </a:p>
        </p:txBody>
      </p:sp>
      <p:sp>
        <p:nvSpPr>
          <p:cNvPr id="9" name="Slide Number Placeholder 8"/>
          <p:cNvSpPr>
            <a:spLocks noGrp="1"/>
          </p:cNvSpPr>
          <p:nvPr>
            <p:ph type="sldNum" sz="quarter" idx="12"/>
          </p:nvPr>
        </p:nvSpPr>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2033455474"/>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dirty="0"/>
          </a:p>
        </p:txBody>
      </p:sp>
      <p:sp>
        <p:nvSpPr>
          <p:cNvPr id="3" name="Date Placeholder 2"/>
          <p:cNvSpPr>
            <a:spLocks noGrp="1"/>
          </p:cNvSpPr>
          <p:nvPr>
            <p:ph type="dt" sz="half" idx="10"/>
          </p:nvPr>
        </p:nvSpPr>
        <p:spPr/>
        <p:txBody>
          <a:bodyPr/>
          <a:lstStyle/>
          <a:p>
            <a:fld id="{89F16B77-8F80-534D-AEC2-49007B617D85}" type="datetime4">
              <a:rPr lang="it-IT" smtClean="0"/>
              <a:t>7 ottobre 2015</a:t>
            </a:fld>
            <a:endParaRPr lang="en-US"/>
          </a:p>
        </p:txBody>
      </p:sp>
      <p:sp>
        <p:nvSpPr>
          <p:cNvPr id="4" name="Footer Placeholder 3"/>
          <p:cNvSpPr>
            <a:spLocks noGrp="1"/>
          </p:cNvSpPr>
          <p:nvPr>
            <p:ph type="ftr" sz="quarter" idx="11"/>
          </p:nvPr>
        </p:nvSpPr>
        <p:spPr/>
        <p:txBody>
          <a:bodyPr/>
          <a:lstStyle/>
          <a:p>
            <a:r>
              <a:rPr lang="pt-BR" smtClean="0"/>
              <a:t>DIFIMA 2015            COVIELLO A.  FRATTI S. </a:t>
            </a:r>
            <a:endParaRPr lang="en-US" dirty="0"/>
          </a:p>
        </p:txBody>
      </p:sp>
      <p:sp>
        <p:nvSpPr>
          <p:cNvPr id="5" name="Slide Number Placeholder 4"/>
          <p:cNvSpPr>
            <a:spLocks noGrp="1"/>
          </p:cNvSpPr>
          <p:nvPr>
            <p:ph type="sldNum" sz="quarter" idx="12"/>
          </p:nvPr>
        </p:nvSpPr>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1231393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ABEC55-DCF0-C845-A00B-65E5E9C05B32}" type="datetime4">
              <a:rPr lang="it-IT" smtClean="0"/>
              <a:t>7 ottobre 2015</a:t>
            </a:fld>
            <a:endParaRPr lang="en-US"/>
          </a:p>
        </p:txBody>
      </p:sp>
      <p:sp>
        <p:nvSpPr>
          <p:cNvPr id="3" name="Footer Placeholder 2"/>
          <p:cNvSpPr>
            <a:spLocks noGrp="1"/>
          </p:cNvSpPr>
          <p:nvPr>
            <p:ph type="ftr" sz="quarter" idx="11"/>
          </p:nvPr>
        </p:nvSpPr>
        <p:spPr/>
        <p:txBody>
          <a:bodyPr/>
          <a:lstStyle/>
          <a:p>
            <a:r>
              <a:rPr lang="pt-BR" smtClean="0"/>
              <a:t>DIFIMA 2015            COVIELLO A.  FRATTI S. </a:t>
            </a:r>
            <a:endParaRPr lang="en-US" dirty="0"/>
          </a:p>
        </p:txBody>
      </p:sp>
      <p:sp>
        <p:nvSpPr>
          <p:cNvPr id="4" name="Slide Number Placeholder 3"/>
          <p:cNvSpPr>
            <a:spLocks noGrp="1"/>
          </p:cNvSpPr>
          <p:nvPr>
            <p:ph type="sldNum" sz="quarter" idx="12"/>
          </p:nvPr>
        </p:nvSpPr>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724933981"/>
      </p:ext>
    </p:extLst>
  </p:cSld>
  <p:clrMapOvr>
    <a:masterClrMapping/>
  </p:clrMapOvr>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3086100" cy="1600200"/>
          </a:xfrm>
        </p:spPr>
        <p:txBody>
          <a:bodyPr anchor="b"/>
          <a:lstStyle>
            <a:lvl1pPr algn="l">
              <a:defRPr sz="3200"/>
            </a:lvl1pPr>
          </a:lstStyle>
          <a:p>
            <a:r>
              <a:rPr lang="it-IT" smtClean="0"/>
              <a:t>Fare clic per modificare stile</a:t>
            </a:r>
            <a:endParaRPr lang="en-US" dirty="0"/>
          </a:p>
        </p:txBody>
      </p:sp>
      <p:sp>
        <p:nvSpPr>
          <p:cNvPr id="3" name="Content Placeholder 2"/>
          <p:cNvSpPr>
            <a:spLocks noGrp="1"/>
          </p:cNvSpPr>
          <p:nvPr>
            <p:ph idx="1"/>
          </p:nvPr>
        </p:nvSpPr>
        <p:spPr>
          <a:xfrm>
            <a:off x="3886200" y="746760"/>
            <a:ext cx="4663440" cy="5516880"/>
          </a:xfrm>
        </p:spPr>
        <p:txBody>
          <a:bodyPr anchor="ct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594360" y="3124200"/>
            <a:ext cx="308610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DEAA6D52-E57C-1645-8EB0-9873B394386E}" type="datetime4">
              <a:rPr lang="it-IT" smtClean="0"/>
              <a:t>7 ottobre 2015</a:t>
            </a:fld>
            <a:endParaRPr lang="en-US"/>
          </a:p>
        </p:txBody>
      </p:sp>
      <p:sp>
        <p:nvSpPr>
          <p:cNvPr id="6" name="Footer Placeholder 5"/>
          <p:cNvSpPr>
            <a:spLocks noGrp="1"/>
          </p:cNvSpPr>
          <p:nvPr>
            <p:ph type="ftr" sz="quarter" idx="11"/>
          </p:nvPr>
        </p:nvSpPr>
        <p:spPr/>
        <p:txBody>
          <a:bodyPr/>
          <a:lstStyle/>
          <a:p>
            <a:r>
              <a:rPr lang="pt-BR" smtClean="0"/>
              <a:t>DIFIMA 2015            COVIELLO A.  FRATTI S. </a:t>
            </a:r>
            <a:endParaRPr lang="en-US" dirty="0"/>
          </a:p>
        </p:txBody>
      </p:sp>
      <p:sp>
        <p:nvSpPr>
          <p:cNvPr id="7" name="Slide Number Placeholder 6"/>
          <p:cNvSpPr>
            <a:spLocks noGrp="1"/>
          </p:cNvSpPr>
          <p:nvPr>
            <p:ph type="sldNum" sz="quarter" idx="12"/>
          </p:nvPr>
        </p:nvSpPr>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1290689236"/>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4075730" cy="1600200"/>
          </a:xfrm>
        </p:spPr>
        <p:txBody>
          <a:bodyPr anchor="b"/>
          <a:lstStyle>
            <a:lvl1pPr algn="l">
              <a:defRPr sz="3200"/>
            </a:lvl1pPr>
          </a:lstStyle>
          <a:p>
            <a:r>
              <a:rPr lang="it-IT" smtClean="0"/>
              <a:t>Fare clic per modificare stile</a:t>
            </a:r>
            <a:endParaRPr lang="en-US" dirty="0"/>
          </a:p>
        </p:txBody>
      </p:sp>
      <p:sp>
        <p:nvSpPr>
          <p:cNvPr id="3" name="Picture Placeholder 2"/>
          <p:cNvSpPr>
            <a:spLocks noGrp="1" noChangeAspect="1"/>
          </p:cNvSpPr>
          <p:nvPr>
            <p:ph type="pic" idx="1"/>
          </p:nvPr>
        </p:nvSpPr>
        <p:spPr>
          <a:xfrm>
            <a:off x="4877524" y="751242"/>
            <a:ext cx="3674234" cy="5512398"/>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Trascinare l'immagine su un segnaposto o fare clic sull'icona per aggiungerla</a:t>
            </a:r>
            <a:endParaRPr lang="en-US" dirty="0"/>
          </a:p>
        </p:txBody>
      </p:sp>
      <p:sp>
        <p:nvSpPr>
          <p:cNvPr id="4" name="Text Placeholder 3"/>
          <p:cNvSpPr>
            <a:spLocks noGrp="1"/>
          </p:cNvSpPr>
          <p:nvPr>
            <p:ph type="body" sz="half" idx="2"/>
          </p:nvPr>
        </p:nvSpPr>
        <p:spPr>
          <a:xfrm>
            <a:off x="594360" y="3124200"/>
            <a:ext cx="407573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0AB57CF4-EEF7-EC41-9858-435B5C101AB1}" type="datetime4">
              <a:rPr lang="it-IT" smtClean="0"/>
              <a:t>7 ottobre 2015</a:t>
            </a:fld>
            <a:endParaRPr lang="en-US"/>
          </a:p>
        </p:txBody>
      </p:sp>
      <p:sp>
        <p:nvSpPr>
          <p:cNvPr id="6" name="Footer Placeholder 5"/>
          <p:cNvSpPr>
            <a:spLocks noGrp="1"/>
          </p:cNvSpPr>
          <p:nvPr>
            <p:ph type="ftr" sz="quarter" idx="11"/>
          </p:nvPr>
        </p:nvSpPr>
        <p:spPr/>
        <p:txBody>
          <a:bodyPr/>
          <a:lstStyle/>
          <a:p>
            <a:r>
              <a:rPr lang="pt-BR" smtClean="0"/>
              <a:t>DIFIMA 2015            COVIELLO A.  FRATTI S. </a:t>
            </a:r>
            <a:endParaRPr lang="en-US" dirty="0"/>
          </a:p>
        </p:txBody>
      </p:sp>
      <p:sp>
        <p:nvSpPr>
          <p:cNvPr id="7" name="Slide Number Placeholder 6"/>
          <p:cNvSpPr>
            <a:spLocks noGrp="1"/>
          </p:cNvSpPr>
          <p:nvPr>
            <p:ph type="sldNum" sz="quarter" idx="12"/>
          </p:nvPr>
        </p:nvSpPr>
        <p:spPr/>
        <p:txBody>
          <a:bodyPr/>
          <a:lstStyle/>
          <a:p>
            <a:fld id="{5744759D-0EFF-4FB2-9CCE-04E00944F0FE}" type="slidenum">
              <a:rPr lang="en-US" smtClean="0"/>
              <a:pPr/>
              <a:t>‹n.›</a:t>
            </a:fld>
            <a:endParaRPr lang="en-US"/>
          </a:p>
        </p:txBody>
      </p:sp>
    </p:spTree>
    <p:extLst>
      <p:ext uri="{BB962C8B-B14F-4D97-AF65-F5344CB8AC3E}">
        <p14:creationId xmlns:p14="http://schemas.microsoft.com/office/powerpoint/2010/main" val="88167110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2-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1081088"/>
          </a:xfrm>
          <a:prstGeom prst="rect">
            <a:avLst/>
          </a:prstGeom>
        </p:spPr>
      </p:pic>
      <p:sp>
        <p:nvSpPr>
          <p:cNvPr id="2" name="Title Placeholder 1"/>
          <p:cNvSpPr>
            <a:spLocks noGrp="1"/>
          </p:cNvSpPr>
          <p:nvPr>
            <p:ph type="title"/>
          </p:nvPr>
        </p:nvSpPr>
        <p:spPr>
          <a:xfrm>
            <a:off x="2171700" y="764373"/>
            <a:ext cx="6377940" cy="1293028"/>
          </a:xfrm>
          <a:prstGeom prst="rect">
            <a:avLst/>
          </a:prstGeom>
        </p:spPr>
        <p:txBody>
          <a:bodyPr vert="horz" lIns="91440" tIns="45720" rIns="91440" bIns="45720" rtlCol="0" anchor="ctr">
            <a:normAutofit/>
          </a:bodyPr>
          <a:lstStyle/>
          <a:p>
            <a:r>
              <a:rPr lang="it-IT" smtClean="0"/>
              <a:t>Fare clic per modificare stile</a:t>
            </a:r>
            <a:endParaRPr lang="en-US" dirty="0"/>
          </a:p>
        </p:txBody>
      </p:sp>
      <p:sp>
        <p:nvSpPr>
          <p:cNvPr id="3" name="Text Placeholder 2"/>
          <p:cNvSpPr>
            <a:spLocks noGrp="1"/>
          </p:cNvSpPr>
          <p:nvPr>
            <p:ph type="body" idx="1"/>
          </p:nvPr>
        </p:nvSpPr>
        <p:spPr>
          <a:xfrm>
            <a:off x="594360" y="2194560"/>
            <a:ext cx="7955280" cy="4069080"/>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6412230" y="6356351"/>
            <a:ext cx="213741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1BBCC2DF-6BE0-4F4B-BBEC-F793C5E76BB2}" type="datetime4">
              <a:rPr lang="it-IT" smtClean="0"/>
              <a:t>7 ottobre 2015</a:t>
            </a:fld>
            <a:endParaRPr lang="en-US"/>
          </a:p>
        </p:txBody>
      </p:sp>
      <p:sp>
        <p:nvSpPr>
          <p:cNvPr id="5" name="Footer Placeholder 4"/>
          <p:cNvSpPr>
            <a:spLocks noGrp="1"/>
          </p:cNvSpPr>
          <p:nvPr>
            <p:ph type="ftr" sz="quarter" idx="3"/>
          </p:nvPr>
        </p:nvSpPr>
        <p:spPr>
          <a:xfrm>
            <a:off x="594360" y="6355846"/>
            <a:ext cx="5680710" cy="365125"/>
          </a:xfrm>
          <a:prstGeom prst="rect">
            <a:avLst/>
          </a:prstGeom>
        </p:spPr>
        <p:txBody>
          <a:bodyPr vert="horz" lIns="91440" tIns="45720" rIns="91440" bIns="45720" rtlCol="0" anchor="ctr"/>
          <a:lstStyle>
            <a:lvl1pPr algn="l">
              <a:defRPr sz="1050">
                <a:solidFill>
                  <a:schemeClr val="tx1">
                    <a:tint val="75000"/>
                  </a:schemeClr>
                </a:solidFill>
              </a:defRPr>
            </a:lvl1pPr>
          </a:lstStyle>
          <a:p>
            <a:r>
              <a:rPr lang="pt-BR" smtClean="0"/>
              <a:t>DIFIMA 2015            COVIELLO A.  FRATTI S. </a:t>
            </a:r>
            <a:endParaRPr lang="en-US" dirty="0"/>
          </a:p>
        </p:txBody>
      </p:sp>
      <p:sp>
        <p:nvSpPr>
          <p:cNvPr id="6" name="Slide Number Placeholder 5"/>
          <p:cNvSpPr>
            <a:spLocks noGrp="1"/>
          </p:cNvSpPr>
          <p:nvPr>
            <p:ph type="sldNum" sz="quarter" idx="4"/>
          </p:nvPr>
        </p:nvSpPr>
        <p:spPr>
          <a:xfrm>
            <a:off x="6572250" y="381001"/>
            <a:ext cx="197739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5744759D-0EFF-4FB2-9CCE-04E00944F0FE}" type="slidenum">
              <a:rPr lang="en-US" smtClean="0"/>
              <a:pPr/>
              <a:t>‹n.›</a:t>
            </a:fld>
            <a:endParaRPr lang="en-US"/>
          </a:p>
        </p:txBody>
      </p:sp>
    </p:spTree>
    <p:extLst>
      <p:ext uri="{BB962C8B-B14F-4D97-AF65-F5344CB8AC3E}">
        <p14:creationId xmlns:p14="http://schemas.microsoft.com/office/powerpoint/2010/main" val="720247290"/>
      </p:ext>
    </p:extLst>
  </p:cSld>
  <p:clrMap bg1="lt1" tx1="dk1" bg2="lt2" tx2="dk2" accent1="accent1" accent2="accent2" accent3="accent3" accent4="accent4" accent5="accent5" accent6="accent6" hlink="hlink" folHlink="folHlink"/>
  <p:sldLayoutIdLst>
    <p:sldLayoutId id="2147485130" r:id="rId1"/>
    <p:sldLayoutId id="2147485131" r:id="rId2"/>
    <p:sldLayoutId id="2147485132" r:id="rId3"/>
    <p:sldLayoutId id="2147485133" r:id="rId4"/>
    <p:sldLayoutId id="2147485134" r:id="rId5"/>
    <p:sldLayoutId id="2147485135" r:id="rId6"/>
    <p:sldLayoutId id="2147485136" r:id="rId7"/>
    <p:sldLayoutId id="2147485137" r:id="rId8"/>
    <p:sldLayoutId id="2147485138" r:id="rId9"/>
    <p:sldLayoutId id="2147485139" r:id="rId10"/>
    <p:sldLayoutId id="2147485140" r:id="rId11"/>
    <p:sldLayoutId id="2147485141" r:id="rId12"/>
    <p:sldLayoutId id="2147485142" r:id="rId13"/>
    <p:sldLayoutId id="2147485143" r:id="rId14"/>
    <p:sldLayoutId id="2147485144" r:id="rId15"/>
    <p:sldLayoutId id="2147485145" r:id="rId16"/>
    <p:sldLayoutId id="2147485146" r:id="rId17"/>
  </p:sldLayoutIdLst>
  <p:hf hdr="0" dt="0"/>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6.xml"/><Relationship Id="rId2" Type="http://schemas.openxmlformats.org/officeDocument/2006/relationships/diagramData" Target="../diagrams/data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1" Type="http://schemas.openxmlformats.org/officeDocument/2006/relationships/slideLayout" Target="../slideLayouts/slideLayout6.xml"/><Relationship Id="rId2" Type="http://schemas.openxmlformats.org/officeDocument/2006/relationships/diagramData" Target="../diagrams/data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4" Type="http://schemas.openxmlformats.org/officeDocument/2006/relationships/diagramQuickStyle" Target="../diagrams/quickStyle6.xml"/><Relationship Id="rId5" Type="http://schemas.openxmlformats.org/officeDocument/2006/relationships/diagramColors" Target="../diagrams/colors6.xml"/><Relationship Id="rId6" Type="http://schemas.microsoft.com/office/2007/relationships/diagramDrawing" Target="../diagrams/drawing6.xml"/><Relationship Id="rId1" Type="http://schemas.openxmlformats.org/officeDocument/2006/relationships/slideLayout" Target="../slideLayouts/slideLayout6.xml"/><Relationship Id="rId2" Type="http://schemas.openxmlformats.org/officeDocument/2006/relationships/diagramData" Target="../diagrams/data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png"/><Relationship Id="rId8"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5.jpeg"/><Relationship Id="rId3"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ctrTitle"/>
          </p:nvPr>
        </p:nvSpPr>
        <p:spPr>
          <a:xfrm>
            <a:off x="1" y="1066800"/>
            <a:ext cx="9144000" cy="4896678"/>
          </a:xfrm>
        </p:spPr>
        <p:txBody>
          <a:bodyPr>
            <a:noAutofit/>
          </a:bodyPr>
          <a:lstStyle/>
          <a:p>
            <a:pPr algn="ctr"/>
            <a:r>
              <a:rPr lang="it-IT" sz="4400" b="1" dirty="0" smtClean="0">
                <a:solidFill>
                  <a:schemeClr val="accent4">
                    <a:lumMod val="50000"/>
                  </a:schemeClr>
                </a:solidFill>
              </a:rPr>
              <a:t>“</a:t>
            </a:r>
            <a:r>
              <a:rPr lang="it-IT" sz="4400" b="1" cap="none" dirty="0">
                <a:solidFill>
                  <a:schemeClr val="accent4">
                    <a:lumMod val="50000"/>
                  </a:schemeClr>
                </a:solidFill>
              </a:rPr>
              <a:t>C</a:t>
            </a:r>
            <a:r>
              <a:rPr lang="it-IT" sz="4400" b="1" cap="none" dirty="0" smtClean="0">
                <a:solidFill>
                  <a:schemeClr val="accent4">
                    <a:lumMod val="50000"/>
                  </a:schemeClr>
                </a:solidFill>
              </a:rPr>
              <a:t>ondivisione di significato come oggetto di apprendimento” </a:t>
            </a:r>
            <a:br>
              <a:rPr lang="it-IT" sz="4400" b="1" cap="none" dirty="0" smtClean="0">
                <a:solidFill>
                  <a:schemeClr val="accent4">
                    <a:lumMod val="50000"/>
                  </a:schemeClr>
                </a:solidFill>
              </a:rPr>
            </a:br>
            <a:r>
              <a:rPr lang="it-IT" sz="4400" b="1" cap="none" dirty="0" smtClean="0">
                <a:solidFill>
                  <a:schemeClr val="accent4">
                    <a:lumMod val="50000"/>
                  </a:schemeClr>
                </a:solidFill>
              </a:rPr>
              <a:t/>
            </a:r>
            <a:br>
              <a:rPr lang="it-IT" sz="4400" b="1" cap="none" dirty="0" smtClean="0">
                <a:solidFill>
                  <a:schemeClr val="accent4">
                    <a:lumMod val="50000"/>
                  </a:schemeClr>
                </a:solidFill>
              </a:rPr>
            </a:br>
            <a:r>
              <a:rPr lang="it-IT" sz="3200" b="1" cap="none" dirty="0" smtClean="0">
                <a:solidFill>
                  <a:schemeClr val="accent4">
                    <a:lumMod val="50000"/>
                  </a:schemeClr>
                </a:solidFill>
              </a:rPr>
              <a:t/>
            </a:r>
            <a:br>
              <a:rPr lang="it-IT" sz="3200" b="1" cap="none" dirty="0" smtClean="0">
                <a:solidFill>
                  <a:schemeClr val="accent4">
                    <a:lumMod val="50000"/>
                  </a:schemeClr>
                </a:solidFill>
              </a:rPr>
            </a:br>
            <a:r>
              <a:rPr lang="it-IT" sz="3200" b="1" i="1" cap="none" dirty="0" smtClean="0"/>
              <a:t/>
            </a:r>
            <a:br>
              <a:rPr lang="it-IT" sz="3200" b="1" i="1" cap="none" dirty="0" smtClean="0"/>
            </a:br>
            <a:endParaRPr lang="it-IT" sz="3200" dirty="0"/>
          </a:p>
        </p:txBody>
      </p:sp>
      <p:sp>
        <p:nvSpPr>
          <p:cNvPr id="2" name="Sottotitolo 1"/>
          <p:cNvSpPr>
            <a:spLocks noGrp="1"/>
          </p:cNvSpPr>
          <p:nvPr>
            <p:ph type="subTitle" idx="1"/>
          </p:nvPr>
        </p:nvSpPr>
        <p:spPr>
          <a:xfrm>
            <a:off x="694267" y="4259766"/>
            <a:ext cx="8163983" cy="2163411"/>
          </a:xfrm>
        </p:spPr>
        <p:txBody>
          <a:bodyPr>
            <a:noAutofit/>
          </a:bodyPr>
          <a:lstStyle/>
          <a:p>
            <a:pPr algn="ctr"/>
            <a:r>
              <a:rPr lang="it-IT" sz="2800" b="1" dirty="0">
                <a:solidFill>
                  <a:schemeClr val="accent4">
                    <a:lumMod val="50000"/>
                  </a:schemeClr>
                </a:solidFill>
              </a:rPr>
              <a:t>Una preparazione consapevole all’esame di stato di liceo scientifico</a:t>
            </a:r>
            <a:br>
              <a:rPr lang="it-IT" sz="2800" b="1" dirty="0">
                <a:solidFill>
                  <a:schemeClr val="accent4">
                    <a:lumMod val="50000"/>
                  </a:schemeClr>
                </a:solidFill>
              </a:rPr>
            </a:br>
            <a:endParaRPr lang="it-IT" sz="2800" dirty="0">
              <a:solidFill>
                <a:schemeClr val="accent4">
                  <a:lumMod val="50000"/>
                </a:schemeClr>
              </a:solidFill>
              <a:latin typeface="+mj-lt"/>
            </a:endParaRPr>
          </a:p>
        </p:txBody>
      </p:sp>
      <p:sp>
        <p:nvSpPr>
          <p:cNvPr id="4" name="Segnaposto piè di pagina 3"/>
          <p:cNvSpPr>
            <a:spLocks noGrp="1"/>
          </p:cNvSpPr>
          <p:nvPr>
            <p:ph type="ftr" sz="quarter" idx="11"/>
          </p:nvPr>
        </p:nvSpPr>
        <p:spPr>
          <a:xfrm>
            <a:off x="2445079" y="5864972"/>
            <a:ext cx="6413171" cy="858557"/>
          </a:xfrm>
        </p:spPr>
        <p:txBody>
          <a:bodyPr>
            <a:normAutofit/>
          </a:bodyPr>
          <a:lstStyle/>
          <a:p>
            <a:r>
              <a:rPr lang="en-US" sz="2000" b="1" dirty="0" smtClean="0">
                <a:solidFill>
                  <a:schemeClr val="accent4">
                    <a:lumMod val="50000"/>
                  </a:schemeClr>
                </a:solidFill>
              </a:rPr>
              <a:t>DIFIMA 2015                           COVIELLO A.  FRATTI S. </a:t>
            </a:r>
            <a:endParaRPr lang="en-US" sz="2000" b="1" dirty="0">
              <a:solidFill>
                <a:schemeClr val="accent4">
                  <a:lumMod val="50000"/>
                </a:schemeClr>
              </a:solidFill>
            </a:endParaRPr>
          </a:p>
        </p:txBody>
      </p:sp>
      <p:sp>
        <p:nvSpPr>
          <p:cNvPr id="5" name="Segnaposto numero diapositiva 4"/>
          <p:cNvSpPr>
            <a:spLocks noGrp="1"/>
          </p:cNvSpPr>
          <p:nvPr>
            <p:ph type="sldNum" sz="quarter" idx="12"/>
          </p:nvPr>
        </p:nvSpPr>
        <p:spPr/>
        <p:txBody>
          <a:bodyPr/>
          <a:lstStyle/>
          <a:p>
            <a:fld id="{5744759D-0EFF-4FB2-9CCE-04E00944F0FE}" type="slidenum">
              <a:rPr lang="en-US" smtClean="0"/>
              <a:pPr/>
              <a:t>3</a:t>
            </a:fld>
            <a:endParaRPr lang="en-US"/>
          </a:p>
        </p:txBody>
      </p:sp>
      <p:pic>
        <p:nvPicPr>
          <p:cNvPr id="7" name="Immagine 6"/>
          <p:cNvPicPr/>
          <p:nvPr/>
        </p:nvPicPr>
        <p:blipFill>
          <a:blip r:embed="rId3" cstate="print">
            <a:extLst>
              <a:ext uri="{28A0092B-C50C-407E-A947-70E740481C1C}">
                <a14:useLocalDpi xmlns:a14="http://schemas.microsoft.com/office/drawing/2010/main" val="0"/>
              </a:ext>
            </a:extLst>
          </a:blip>
          <a:stretch>
            <a:fillRect/>
          </a:stretch>
        </p:blipFill>
        <p:spPr>
          <a:xfrm>
            <a:off x="619777" y="192178"/>
            <a:ext cx="3376724" cy="1448892"/>
          </a:xfrm>
          <a:prstGeom prst="rect">
            <a:avLst/>
          </a:prstGeom>
        </p:spPr>
      </p:pic>
      <p:pic>
        <p:nvPicPr>
          <p:cNvPr id="8" name="Picture 5" descr="http://www.cla.unito.it/responsive_blog/images/UnitoLogo.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1278" y="62247"/>
            <a:ext cx="1626972" cy="16213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67507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276225" y="228601"/>
            <a:ext cx="8591550" cy="876802"/>
          </a:xfrm>
        </p:spPr>
        <p:txBody>
          <a:bodyPr>
            <a:normAutofit fontScale="90000"/>
          </a:bodyPr>
          <a:lstStyle/>
          <a:p>
            <a:pPr algn="ctr"/>
            <a:r>
              <a:rPr lang="it-IT" b="1" i="1" cap="none" dirty="0" smtClean="0">
                <a:solidFill>
                  <a:srgbClr val="002060"/>
                </a:solidFill>
              </a:rPr>
              <a:t>Design e Sperimentazione: </a:t>
            </a:r>
            <a:br>
              <a:rPr lang="it-IT" b="1" i="1" cap="none" dirty="0" smtClean="0">
                <a:solidFill>
                  <a:srgbClr val="002060"/>
                </a:solidFill>
              </a:rPr>
            </a:br>
            <a:r>
              <a:rPr lang="it-IT" b="1" i="1" cap="none" dirty="0" smtClean="0">
                <a:solidFill>
                  <a:srgbClr val="002060"/>
                </a:solidFill>
              </a:rPr>
              <a:t>Ambito Geometria</a:t>
            </a:r>
            <a:endParaRPr lang="it-IT" b="1" i="1" cap="none" dirty="0">
              <a:solidFill>
                <a:srgbClr val="002060"/>
              </a:solidFill>
            </a:endParaRPr>
          </a:p>
        </p:txBody>
      </p:sp>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graphicFrame>
        <p:nvGraphicFramePr>
          <p:cNvPr id="7" name="Diagramma 6"/>
          <p:cNvGraphicFramePr/>
          <p:nvPr>
            <p:extLst>
              <p:ext uri="{D42A27DB-BD31-4B8C-83A1-F6EECF244321}">
                <p14:modId xmlns:p14="http://schemas.microsoft.com/office/powerpoint/2010/main" val="1258463916"/>
              </p:ext>
            </p:extLst>
          </p:nvPr>
        </p:nvGraphicFramePr>
        <p:xfrm>
          <a:off x="558799" y="1396999"/>
          <a:ext cx="8308975" cy="50323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egnaposto numero diapositiva 3"/>
          <p:cNvSpPr>
            <a:spLocks noGrp="1"/>
          </p:cNvSpPr>
          <p:nvPr>
            <p:ph type="sldNum" sz="quarter" idx="12"/>
          </p:nvPr>
        </p:nvSpPr>
        <p:spPr/>
        <p:txBody>
          <a:bodyPr/>
          <a:lstStyle/>
          <a:p>
            <a:fld id="{5744759D-0EFF-4FB2-9CCE-04E00944F0FE}" type="slidenum">
              <a:rPr lang="en-US" smtClean="0"/>
              <a:pPr/>
              <a:t>12</a:t>
            </a:fld>
            <a:endParaRPr lang="en-US"/>
          </a:p>
        </p:txBody>
      </p:sp>
    </p:spTree>
    <p:extLst>
      <p:ext uri="{BB962C8B-B14F-4D97-AF65-F5344CB8AC3E}">
        <p14:creationId xmlns:p14="http://schemas.microsoft.com/office/powerpoint/2010/main" val="2457986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276226" y="351265"/>
            <a:ext cx="8591550" cy="328960"/>
          </a:xfrm>
        </p:spPr>
        <p:txBody>
          <a:bodyPr>
            <a:noAutofit/>
          </a:bodyPr>
          <a:lstStyle/>
          <a:p>
            <a:pPr algn="ctr"/>
            <a:r>
              <a:rPr lang="it-IT" sz="3600" b="1" i="1" cap="none" dirty="0" smtClean="0">
                <a:solidFill>
                  <a:srgbClr val="002060"/>
                </a:solidFill>
              </a:rPr>
              <a:t>Design e Sperimentazione: </a:t>
            </a:r>
            <a:br>
              <a:rPr lang="it-IT" sz="3600" b="1" i="1" cap="none" dirty="0" smtClean="0">
                <a:solidFill>
                  <a:srgbClr val="002060"/>
                </a:solidFill>
              </a:rPr>
            </a:br>
            <a:r>
              <a:rPr lang="it-IT" sz="3200" b="1" i="1" cap="none" dirty="0" smtClean="0">
                <a:solidFill>
                  <a:srgbClr val="002060"/>
                </a:solidFill>
              </a:rPr>
              <a:t>Ambito Relazioni e Funzioni</a:t>
            </a:r>
            <a:endParaRPr lang="it-IT" sz="3200" b="1" i="1" cap="none" dirty="0">
              <a:solidFill>
                <a:srgbClr val="002060"/>
              </a:solidFill>
            </a:endParaRPr>
          </a:p>
        </p:txBody>
      </p:sp>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graphicFrame>
        <p:nvGraphicFramePr>
          <p:cNvPr id="4" name="Diagramma 3"/>
          <p:cNvGraphicFramePr/>
          <p:nvPr>
            <p:extLst>
              <p:ext uri="{D42A27DB-BD31-4B8C-83A1-F6EECF244321}">
                <p14:modId xmlns:p14="http://schemas.microsoft.com/office/powerpoint/2010/main" val="1305252189"/>
              </p:ext>
            </p:extLst>
          </p:nvPr>
        </p:nvGraphicFramePr>
        <p:xfrm>
          <a:off x="276226" y="1315843"/>
          <a:ext cx="8867774" cy="54051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egnaposto numero diapositiva 4"/>
          <p:cNvSpPr>
            <a:spLocks noGrp="1"/>
          </p:cNvSpPr>
          <p:nvPr>
            <p:ph type="sldNum" sz="quarter" idx="12"/>
          </p:nvPr>
        </p:nvSpPr>
        <p:spPr/>
        <p:txBody>
          <a:bodyPr/>
          <a:lstStyle/>
          <a:p>
            <a:fld id="{5744759D-0EFF-4FB2-9CCE-04E00944F0FE}" type="slidenum">
              <a:rPr lang="en-US" smtClean="0"/>
              <a:pPr/>
              <a:t>13</a:t>
            </a:fld>
            <a:endParaRPr lang="en-US"/>
          </a:p>
        </p:txBody>
      </p:sp>
    </p:spTree>
    <p:extLst>
      <p:ext uri="{BB962C8B-B14F-4D97-AF65-F5344CB8AC3E}">
        <p14:creationId xmlns:p14="http://schemas.microsoft.com/office/powerpoint/2010/main" val="2927151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0" y="228601"/>
            <a:ext cx="9143999" cy="584199"/>
          </a:xfrm>
        </p:spPr>
        <p:txBody>
          <a:bodyPr>
            <a:normAutofit fontScale="90000"/>
          </a:bodyPr>
          <a:lstStyle/>
          <a:p>
            <a:pPr algn="ctr"/>
            <a:r>
              <a:rPr lang="it-IT" b="1" i="1" cap="none" dirty="0" smtClean="0">
                <a:solidFill>
                  <a:srgbClr val="002060"/>
                </a:solidFill>
              </a:rPr>
              <a:t>Design e Sperimentazione: </a:t>
            </a:r>
            <a:br>
              <a:rPr lang="it-IT" b="1" i="1" cap="none" dirty="0" smtClean="0">
                <a:solidFill>
                  <a:srgbClr val="002060"/>
                </a:solidFill>
              </a:rPr>
            </a:br>
            <a:r>
              <a:rPr lang="it-IT" b="1" i="1" cap="none" dirty="0" smtClean="0">
                <a:solidFill>
                  <a:srgbClr val="002060"/>
                </a:solidFill>
              </a:rPr>
              <a:t>Ambito </a:t>
            </a:r>
            <a:r>
              <a:rPr lang="it-IT" b="1" i="1" cap="none" dirty="0" err="1" smtClean="0">
                <a:solidFill>
                  <a:srgbClr val="002060"/>
                </a:solidFill>
              </a:rPr>
              <a:t>Rel</a:t>
            </a:r>
            <a:r>
              <a:rPr lang="it-IT" b="1" i="1" cap="none" dirty="0" smtClean="0">
                <a:solidFill>
                  <a:srgbClr val="002060"/>
                </a:solidFill>
              </a:rPr>
              <a:t> – </a:t>
            </a:r>
            <a:r>
              <a:rPr lang="it-IT" b="1" i="1" cap="none" dirty="0" err="1" smtClean="0">
                <a:solidFill>
                  <a:srgbClr val="002060"/>
                </a:solidFill>
              </a:rPr>
              <a:t>Funz</a:t>
            </a:r>
            <a:r>
              <a:rPr lang="it-IT" b="1" i="1" cap="none" dirty="0" smtClean="0">
                <a:solidFill>
                  <a:srgbClr val="002060"/>
                </a:solidFill>
              </a:rPr>
              <a:t>/Modelli</a:t>
            </a:r>
            <a:endParaRPr lang="it-IT" b="1" i="1" cap="none" dirty="0">
              <a:solidFill>
                <a:srgbClr val="002060"/>
              </a:solidFill>
            </a:endParaRPr>
          </a:p>
        </p:txBody>
      </p:sp>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graphicFrame>
        <p:nvGraphicFramePr>
          <p:cNvPr id="5" name="Diagramma 4"/>
          <p:cNvGraphicFramePr/>
          <p:nvPr>
            <p:extLst>
              <p:ext uri="{D42A27DB-BD31-4B8C-83A1-F6EECF244321}">
                <p14:modId xmlns:p14="http://schemas.microsoft.com/office/powerpoint/2010/main" val="2057434591"/>
              </p:ext>
            </p:extLst>
          </p:nvPr>
        </p:nvGraphicFramePr>
        <p:xfrm>
          <a:off x="474132" y="1320798"/>
          <a:ext cx="8393643" cy="51085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gnaposto numero diapositiva 3"/>
          <p:cNvSpPr>
            <a:spLocks noGrp="1"/>
          </p:cNvSpPr>
          <p:nvPr>
            <p:ph type="sldNum" sz="quarter" idx="12"/>
          </p:nvPr>
        </p:nvSpPr>
        <p:spPr/>
        <p:txBody>
          <a:bodyPr/>
          <a:lstStyle/>
          <a:p>
            <a:fld id="{5744759D-0EFF-4FB2-9CCE-04E00944F0FE}" type="slidenum">
              <a:rPr lang="en-US" smtClean="0"/>
              <a:pPr/>
              <a:t>14</a:t>
            </a:fld>
            <a:endParaRPr lang="en-US"/>
          </a:p>
        </p:txBody>
      </p:sp>
    </p:spTree>
    <p:extLst>
      <p:ext uri="{BB962C8B-B14F-4D97-AF65-F5344CB8AC3E}">
        <p14:creationId xmlns:p14="http://schemas.microsoft.com/office/powerpoint/2010/main" val="334650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0" y="228601"/>
            <a:ext cx="9313333" cy="719666"/>
          </a:xfrm>
        </p:spPr>
        <p:txBody>
          <a:bodyPr>
            <a:noAutofit/>
          </a:bodyPr>
          <a:lstStyle/>
          <a:p>
            <a:pPr algn="ctr"/>
            <a:r>
              <a:rPr lang="it-IT" sz="3200" b="1" i="1" dirty="0" smtClean="0">
                <a:solidFill>
                  <a:srgbClr val="B834B3"/>
                </a:solidFill>
              </a:rPr>
              <a:t> </a:t>
            </a:r>
            <a:r>
              <a:rPr lang="it-IT" sz="3600" b="1" i="1" cap="none" dirty="0" smtClean="0">
                <a:solidFill>
                  <a:srgbClr val="002060"/>
                </a:solidFill>
              </a:rPr>
              <a:t>Design e Sperimentazione: </a:t>
            </a:r>
            <a:br>
              <a:rPr lang="it-IT" sz="3600" b="1" i="1" cap="none" dirty="0" smtClean="0">
                <a:solidFill>
                  <a:srgbClr val="002060"/>
                </a:solidFill>
              </a:rPr>
            </a:br>
            <a:r>
              <a:rPr lang="it-IT" sz="3600" b="1" i="1" cap="none" dirty="0" smtClean="0">
                <a:solidFill>
                  <a:srgbClr val="002060"/>
                </a:solidFill>
              </a:rPr>
              <a:t>Ambito </a:t>
            </a:r>
            <a:r>
              <a:rPr lang="it-IT" sz="3600" b="1" i="1" cap="none" dirty="0" err="1" smtClean="0">
                <a:solidFill>
                  <a:srgbClr val="002060"/>
                </a:solidFill>
              </a:rPr>
              <a:t>Rel</a:t>
            </a:r>
            <a:r>
              <a:rPr lang="it-IT" sz="3600" b="1" i="1" cap="none" dirty="0" smtClean="0">
                <a:solidFill>
                  <a:srgbClr val="002060"/>
                </a:solidFill>
              </a:rPr>
              <a:t>–</a:t>
            </a:r>
            <a:r>
              <a:rPr lang="it-IT" sz="3600" b="1" i="1" cap="none" dirty="0" err="1" smtClean="0">
                <a:solidFill>
                  <a:srgbClr val="002060"/>
                </a:solidFill>
              </a:rPr>
              <a:t>funz</a:t>
            </a:r>
            <a:r>
              <a:rPr lang="it-IT" sz="3600" b="1" i="1" cap="none" dirty="0" smtClean="0">
                <a:solidFill>
                  <a:srgbClr val="002060"/>
                </a:solidFill>
              </a:rPr>
              <a:t>/ Modelli</a:t>
            </a:r>
            <a:endParaRPr lang="it-IT" sz="3600" b="1" i="1" cap="none" dirty="0">
              <a:solidFill>
                <a:srgbClr val="002060"/>
              </a:solidFill>
            </a:endParaRPr>
          </a:p>
        </p:txBody>
      </p:sp>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graphicFrame>
        <p:nvGraphicFramePr>
          <p:cNvPr id="6" name="Diagramma 5"/>
          <p:cNvGraphicFramePr/>
          <p:nvPr>
            <p:extLst>
              <p:ext uri="{D42A27DB-BD31-4B8C-83A1-F6EECF244321}">
                <p14:modId xmlns:p14="http://schemas.microsoft.com/office/powerpoint/2010/main" val="339899238"/>
              </p:ext>
            </p:extLst>
          </p:nvPr>
        </p:nvGraphicFramePr>
        <p:xfrm>
          <a:off x="203200" y="1193799"/>
          <a:ext cx="8940800" cy="52355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gnaposto numero diapositiva 3"/>
          <p:cNvSpPr>
            <a:spLocks noGrp="1"/>
          </p:cNvSpPr>
          <p:nvPr>
            <p:ph type="sldNum" sz="quarter" idx="12"/>
          </p:nvPr>
        </p:nvSpPr>
        <p:spPr/>
        <p:txBody>
          <a:bodyPr/>
          <a:lstStyle/>
          <a:p>
            <a:fld id="{5744759D-0EFF-4FB2-9CCE-04E00944F0FE}" type="slidenum">
              <a:rPr lang="en-US" smtClean="0"/>
              <a:pPr/>
              <a:t>15</a:t>
            </a:fld>
            <a:endParaRPr lang="en-US"/>
          </a:p>
        </p:txBody>
      </p:sp>
    </p:spTree>
    <p:extLst>
      <p:ext uri="{BB962C8B-B14F-4D97-AF65-F5344CB8AC3E}">
        <p14:creationId xmlns:p14="http://schemas.microsoft.com/office/powerpoint/2010/main" val="1531579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normAutofit/>
          </a:bodyPr>
          <a:lstStyle/>
          <a:p>
            <a:pPr algn="ctr"/>
            <a:r>
              <a:rPr lang="it-IT" sz="3600" b="1" i="1" cap="none" dirty="0">
                <a:solidFill>
                  <a:schemeClr val="accent4">
                    <a:lumMod val="50000"/>
                  </a:schemeClr>
                </a:solidFill>
              </a:rPr>
              <a:t>A</a:t>
            </a:r>
            <a:r>
              <a:rPr lang="it-IT" sz="3600" b="1" i="1" cap="none" dirty="0" smtClean="0">
                <a:solidFill>
                  <a:schemeClr val="accent4">
                    <a:lumMod val="50000"/>
                  </a:schemeClr>
                </a:solidFill>
              </a:rPr>
              <a:t>mbito relazioni e funzioni - modelli</a:t>
            </a:r>
            <a:endParaRPr lang="it-IT" sz="3600" b="1" i="1" cap="none" dirty="0">
              <a:solidFill>
                <a:schemeClr val="accent4">
                  <a:lumMod val="50000"/>
                </a:schemeClr>
              </a:solidFill>
            </a:endParaRPr>
          </a:p>
        </p:txBody>
      </p:sp>
      <p:pic>
        <p:nvPicPr>
          <p:cNvPr id="5" name="Segnaposto contenuto 4" descr="Schermata 2015-07-04 a 18.07.31.p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89000" y="2228850"/>
            <a:ext cx="7366000" cy="4000500"/>
          </a:xfrm>
          <a:solidFill>
            <a:srgbClr val="FFFFFF"/>
          </a:solidFill>
          <a:ln>
            <a:noFill/>
          </a:ln>
        </p:spPr>
      </p:pic>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sp>
        <p:nvSpPr>
          <p:cNvPr id="7" name="Rettangolo 6"/>
          <p:cNvSpPr/>
          <p:nvPr/>
        </p:nvSpPr>
        <p:spPr>
          <a:xfrm>
            <a:off x="3454400" y="2967336"/>
            <a:ext cx="2506133" cy="954107"/>
          </a:xfrm>
          <a:prstGeom prst="rect">
            <a:avLst/>
          </a:prstGeom>
          <a:solidFill>
            <a:srgbClr val="FFFFFF"/>
          </a:solidFill>
          <a:ln>
            <a:noFill/>
          </a:ln>
        </p:spPr>
        <p:txBody>
          <a:bodyPr wrap="square" lIns="91440" tIns="45720" rIns="91440" bIns="45720">
            <a:spAutoFit/>
          </a:bodyPr>
          <a:lstStyle/>
          <a:p>
            <a:pPr algn="ctr"/>
            <a:r>
              <a:rPr lang="it-IT" sz="2800" b="1" cap="none" spc="0" dirty="0" err="1" smtClean="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rPr>
              <a:t>Def</a:t>
            </a:r>
            <a:r>
              <a:rPr lang="it-IT" sz="2800" b="1" cap="none" spc="0" dirty="0" smtClean="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rPr>
              <a:t> di derivata</a:t>
            </a:r>
          </a:p>
          <a:p>
            <a:pPr algn="ctr"/>
            <a:r>
              <a:rPr lang="it-IT" sz="2800" b="1" dirty="0" smtClean="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rPr>
              <a:t>+ Faraday</a:t>
            </a:r>
            <a:endParaRPr lang="it-IT" sz="2800" b="1" cap="none" spc="0" dirty="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endParaRPr>
          </a:p>
        </p:txBody>
      </p:sp>
      <p:sp>
        <p:nvSpPr>
          <p:cNvPr id="8" name="Rettangolo 7"/>
          <p:cNvSpPr/>
          <p:nvPr/>
        </p:nvSpPr>
        <p:spPr>
          <a:xfrm>
            <a:off x="6005558" y="5439602"/>
            <a:ext cx="3059551" cy="461665"/>
          </a:xfrm>
          <a:prstGeom prst="rect">
            <a:avLst/>
          </a:prstGeom>
          <a:noFill/>
        </p:spPr>
        <p:txBody>
          <a:bodyPr wrap="none" lIns="91440" tIns="45720" rIns="91440" bIns="45720">
            <a:spAutoFit/>
          </a:bodyPr>
          <a:lstStyle/>
          <a:p>
            <a:pPr algn="ctr"/>
            <a:r>
              <a:rPr lang="it-IT" sz="2400" b="1" dirty="0" err="1" smtClean="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rPr>
              <a:t>def</a:t>
            </a:r>
            <a:r>
              <a:rPr lang="it-IT" sz="2400" b="1" dirty="0" smtClean="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rPr>
              <a:t>. corrente elettrica</a:t>
            </a:r>
            <a:endParaRPr lang="it-IT" sz="2400" b="1" cap="none" spc="0" dirty="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endParaRPr>
          </a:p>
        </p:txBody>
      </p:sp>
      <p:sp>
        <p:nvSpPr>
          <p:cNvPr id="9" name="Rettangolo 8"/>
          <p:cNvSpPr/>
          <p:nvPr/>
        </p:nvSpPr>
        <p:spPr>
          <a:xfrm>
            <a:off x="164726" y="5967710"/>
            <a:ext cx="2820153" cy="461665"/>
          </a:xfrm>
          <a:prstGeom prst="rect">
            <a:avLst/>
          </a:prstGeom>
          <a:noFill/>
        </p:spPr>
        <p:txBody>
          <a:bodyPr wrap="none" lIns="91440" tIns="45720" rIns="91440" bIns="45720">
            <a:spAutoFit/>
          </a:bodyPr>
          <a:lstStyle/>
          <a:p>
            <a:pPr algn="ctr"/>
            <a:r>
              <a:rPr lang="it-IT" sz="2400" b="1" dirty="0" smtClean="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rPr>
              <a:t>grandezze</a:t>
            </a:r>
            <a:r>
              <a:rPr lang="it-IT" sz="2400" b="1" cap="none" spc="0" dirty="0" smtClean="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rPr>
              <a:t> alternate</a:t>
            </a:r>
            <a:endParaRPr lang="it-IT" sz="2400" b="1" cap="none" spc="0" dirty="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endParaRPr>
          </a:p>
        </p:txBody>
      </p:sp>
      <p:sp>
        <p:nvSpPr>
          <p:cNvPr id="4" name="Segnaposto numero diapositiva 3"/>
          <p:cNvSpPr>
            <a:spLocks noGrp="1"/>
          </p:cNvSpPr>
          <p:nvPr>
            <p:ph type="sldNum" sz="quarter" idx="12"/>
          </p:nvPr>
        </p:nvSpPr>
        <p:spPr/>
        <p:txBody>
          <a:bodyPr/>
          <a:lstStyle/>
          <a:p>
            <a:fld id="{5744759D-0EFF-4FB2-9CCE-04E00944F0FE}" type="slidenum">
              <a:rPr lang="en-US" smtClean="0"/>
              <a:pPr/>
              <a:t>16</a:t>
            </a:fld>
            <a:endParaRPr lang="en-US"/>
          </a:p>
        </p:txBody>
      </p:sp>
    </p:spTree>
    <p:extLst>
      <p:ext uri="{BB962C8B-B14F-4D97-AF65-F5344CB8AC3E}">
        <p14:creationId xmlns:p14="http://schemas.microsoft.com/office/powerpoint/2010/main" val="1398242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normAutofit/>
          </a:bodyPr>
          <a:lstStyle/>
          <a:p>
            <a:pPr algn="ctr"/>
            <a:r>
              <a:rPr lang="it-IT" sz="2800" b="1" i="1" cap="none" dirty="0">
                <a:solidFill>
                  <a:schemeClr val="accent4">
                    <a:lumMod val="50000"/>
                  </a:schemeClr>
                </a:solidFill>
              </a:rPr>
              <a:t>A</a:t>
            </a:r>
            <a:r>
              <a:rPr lang="it-IT" sz="2800" b="1" i="1" cap="none" dirty="0" smtClean="0">
                <a:solidFill>
                  <a:schemeClr val="accent4">
                    <a:lumMod val="50000"/>
                  </a:schemeClr>
                </a:solidFill>
              </a:rPr>
              <a:t>mbito modelli</a:t>
            </a:r>
            <a:br>
              <a:rPr lang="it-IT" sz="2800" b="1" i="1" cap="none" dirty="0" smtClean="0">
                <a:solidFill>
                  <a:schemeClr val="accent4">
                    <a:lumMod val="50000"/>
                  </a:schemeClr>
                </a:solidFill>
              </a:rPr>
            </a:br>
            <a:r>
              <a:rPr lang="it-IT" sz="2800" b="1" i="1" cap="none" dirty="0" smtClean="0">
                <a:solidFill>
                  <a:schemeClr val="accent4">
                    <a:lumMod val="50000"/>
                  </a:schemeClr>
                </a:solidFill>
              </a:rPr>
              <a:t>nodo concettuale: operatore di flusso di campi vettoriali</a:t>
            </a:r>
            <a:endParaRPr lang="it-IT" sz="2800" b="1" i="1" cap="none" dirty="0">
              <a:solidFill>
                <a:schemeClr val="accent4">
                  <a:lumMod val="50000"/>
                </a:schemeClr>
              </a:solidFill>
            </a:endParaRPr>
          </a:p>
        </p:txBody>
      </p:sp>
      <p:pic>
        <p:nvPicPr>
          <p:cNvPr id="6" name="Segnaposto contenuto 5" descr="Schermata 2015-07-04 a 18.24.41.p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32726" y="2146608"/>
            <a:ext cx="7090287" cy="4070350"/>
          </a:xfrm>
        </p:spPr>
      </p:pic>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sp>
        <p:nvSpPr>
          <p:cNvPr id="4" name="Segnaposto numero diapositiva 3"/>
          <p:cNvSpPr>
            <a:spLocks noGrp="1"/>
          </p:cNvSpPr>
          <p:nvPr>
            <p:ph type="sldNum" sz="quarter" idx="12"/>
          </p:nvPr>
        </p:nvSpPr>
        <p:spPr/>
        <p:txBody>
          <a:bodyPr/>
          <a:lstStyle/>
          <a:p>
            <a:fld id="{5744759D-0EFF-4FB2-9CCE-04E00944F0FE}" type="slidenum">
              <a:rPr lang="en-US" smtClean="0"/>
              <a:pPr/>
              <a:t>17</a:t>
            </a:fld>
            <a:endParaRPr lang="en-US"/>
          </a:p>
        </p:txBody>
      </p:sp>
      <p:sp>
        <p:nvSpPr>
          <p:cNvPr id="13" name="CasellaDiTesto 12"/>
          <p:cNvSpPr txBox="1"/>
          <p:nvPr/>
        </p:nvSpPr>
        <p:spPr>
          <a:xfrm>
            <a:off x="1192906" y="5412322"/>
            <a:ext cx="1558440" cy="523220"/>
          </a:xfrm>
          <a:prstGeom prst="rect">
            <a:avLst/>
          </a:prstGeom>
          <a:noFill/>
          <a:effectLst>
            <a:outerShdw blurRad="57150" dist="19050" dir="5400000" algn="ctr" rotWithShape="0">
              <a:srgbClr val="000000">
                <a:alpha val="48000"/>
              </a:srgbClr>
            </a:outerShdw>
            <a:softEdge rad="0"/>
          </a:effectLst>
        </p:spPr>
        <p:style>
          <a:lnRef idx="0">
            <a:schemeClr val="accent1"/>
          </a:lnRef>
          <a:fillRef idx="3">
            <a:schemeClr val="accent1"/>
          </a:fillRef>
          <a:effectRef idx="3">
            <a:schemeClr val="accent1"/>
          </a:effectRef>
          <a:fontRef idx="minor">
            <a:schemeClr val="lt1"/>
          </a:fontRef>
        </p:style>
        <p:txBody>
          <a:bodyPr wrap="none" rtlCol="0">
            <a:spAutoFit/>
          </a:bodyPr>
          <a:lstStyle/>
          <a:p>
            <a:r>
              <a:rPr lang="it-IT" sz="1400" dirty="0" smtClean="0">
                <a:ln>
                  <a:solidFill>
                    <a:schemeClr val="accent1"/>
                  </a:solidFill>
                </a:ln>
                <a:solidFill>
                  <a:srgbClr val="FF0000"/>
                </a:solidFill>
              </a:rPr>
              <a:t>Integrali di linea</a:t>
            </a:r>
          </a:p>
          <a:p>
            <a:r>
              <a:rPr lang="it-IT" sz="1400" dirty="0">
                <a:ln>
                  <a:solidFill>
                    <a:schemeClr val="accent1"/>
                  </a:solidFill>
                </a:ln>
                <a:solidFill>
                  <a:srgbClr val="FF0000"/>
                </a:solidFill>
              </a:rPr>
              <a:t>e</a:t>
            </a:r>
            <a:r>
              <a:rPr lang="it-IT" sz="1400" dirty="0" smtClean="0">
                <a:ln>
                  <a:solidFill>
                    <a:schemeClr val="accent1"/>
                  </a:solidFill>
                </a:ln>
                <a:solidFill>
                  <a:srgbClr val="FF0000"/>
                </a:solidFill>
              </a:rPr>
              <a:t> di superficie</a:t>
            </a:r>
            <a:endParaRPr lang="it-IT" sz="1400" dirty="0">
              <a:ln>
                <a:solidFill>
                  <a:schemeClr val="accent1"/>
                </a:solidFill>
              </a:ln>
              <a:solidFill>
                <a:srgbClr val="FF0000"/>
              </a:solidFill>
            </a:endParaRPr>
          </a:p>
        </p:txBody>
      </p:sp>
      <p:sp>
        <p:nvSpPr>
          <p:cNvPr id="14" name="CasellaDiTesto 13"/>
          <p:cNvSpPr txBox="1"/>
          <p:nvPr/>
        </p:nvSpPr>
        <p:spPr>
          <a:xfrm>
            <a:off x="3722915" y="5640073"/>
            <a:ext cx="2208758" cy="523220"/>
          </a:xfrm>
          <a:prstGeom prst="rect">
            <a:avLst/>
          </a:prstGeom>
          <a:noFill/>
        </p:spPr>
        <p:txBody>
          <a:bodyPr wrap="square" rtlCol="0">
            <a:spAutoFit/>
          </a:bodyPr>
          <a:lstStyle/>
          <a:p>
            <a:r>
              <a:rPr lang="it-IT" sz="1400" dirty="0" smtClean="0">
                <a:ln>
                  <a:solidFill>
                    <a:schemeClr val="accent1"/>
                  </a:solidFill>
                </a:ln>
                <a:solidFill>
                  <a:srgbClr val="FF0000"/>
                </a:solidFill>
              </a:rPr>
              <a:t>Prodotti scalari e</a:t>
            </a:r>
          </a:p>
          <a:p>
            <a:r>
              <a:rPr lang="it-IT" sz="1400" dirty="0" smtClean="0">
                <a:ln>
                  <a:solidFill>
                    <a:schemeClr val="accent1"/>
                  </a:solidFill>
                </a:ln>
                <a:solidFill>
                  <a:srgbClr val="FF0000"/>
                </a:solidFill>
              </a:rPr>
              <a:t>vettoriali</a:t>
            </a:r>
            <a:endParaRPr lang="it-IT" sz="1400" dirty="0">
              <a:ln>
                <a:solidFill>
                  <a:schemeClr val="accent1"/>
                </a:solidFill>
              </a:ln>
              <a:solidFill>
                <a:srgbClr val="FF0000"/>
              </a:solidFill>
            </a:endParaRPr>
          </a:p>
        </p:txBody>
      </p:sp>
      <p:sp>
        <p:nvSpPr>
          <p:cNvPr id="15" name="CasellaDiTesto 14"/>
          <p:cNvSpPr txBox="1"/>
          <p:nvPr/>
        </p:nvSpPr>
        <p:spPr>
          <a:xfrm>
            <a:off x="4707036" y="2385390"/>
            <a:ext cx="2004075" cy="523220"/>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r>
              <a:rPr lang="it-IT" sz="1400" b="1" dirty="0" err="1" smtClean="0">
                <a:ln/>
                <a:solidFill>
                  <a:srgbClr val="FF0000"/>
                </a:solidFill>
              </a:rPr>
              <a:t>Misconcetto</a:t>
            </a:r>
            <a:r>
              <a:rPr lang="it-IT" sz="1400" b="1" dirty="0" smtClean="0">
                <a:ln/>
                <a:solidFill>
                  <a:srgbClr val="FF0000"/>
                </a:solidFill>
              </a:rPr>
              <a:t>:</a:t>
            </a:r>
          </a:p>
          <a:p>
            <a:r>
              <a:rPr lang="it-IT" sz="1400" b="1" dirty="0" smtClean="0">
                <a:ln/>
                <a:solidFill>
                  <a:srgbClr val="FF0000"/>
                </a:solidFill>
              </a:rPr>
              <a:t>Il flusso/circuitazione</a:t>
            </a:r>
            <a:endParaRPr lang="it-IT" sz="1400" b="1" dirty="0">
              <a:ln/>
              <a:solidFill>
                <a:srgbClr val="FF0000"/>
              </a:solidFill>
            </a:endParaRPr>
          </a:p>
        </p:txBody>
      </p:sp>
    </p:spTree>
    <p:extLst>
      <p:ext uri="{BB962C8B-B14F-4D97-AF65-F5344CB8AC3E}">
        <p14:creationId xmlns:p14="http://schemas.microsoft.com/office/powerpoint/2010/main" val="4054152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900" decel="100000" fill="hold"/>
                                        <p:tgtEl>
                                          <p:spTgt spid="1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900" decel="100000" fill="hold"/>
                                        <p:tgtEl>
                                          <p:spTgt spid="13"/>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900" decel="100000" fill="hold"/>
                                        <p:tgtEl>
                                          <p:spTgt spid="14"/>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844731" y="764373"/>
            <a:ext cx="8299269" cy="1188084"/>
          </a:xfrm>
        </p:spPr>
        <p:txBody>
          <a:bodyPr>
            <a:normAutofit/>
          </a:bodyPr>
          <a:lstStyle/>
          <a:p>
            <a:pPr algn="just"/>
            <a:r>
              <a:rPr lang="it-IT" sz="3200" b="1" i="1" cap="none" dirty="0" smtClean="0">
                <a:solidFill>
                  <a:schemeClr val="accent4">
                    <a:lumMod val="50000"/>
                  </a:schemeClr>
                </a:solidFill>
              </a:rPr>
              <a:t>Ambito modelli: </a:t>
            </a:r>
            <a:r>
              <a:rPr lang="it-IT" sz="3200" b="1" i="1" cap="none" smtClean="0">
                <a:solidFill>
                  <a:schemeClr val="accent4">
                    <a:lumMod val="50000"/>
                  </a:schemeClr>
                </a:solidFill>
              </a:rPr>
              <a:t>onde elettromagnetiche</a:t>
            </a:r>
            <a:endParaRPr lang="it-IT" sz="3200" b="1" i="1" cap="none" dirty="0">
              <a:solidFill>
                <a:schemeClr val="accent4">
                  <a:lumMod val="50000"/>
                </a:schemeClr>
              </a:solidFill>
            </a:endParaRPr>
          </a:p>
        </p:txBody>
      </p:sp>
      <p:pic>
        <p:nvPicPr>
          <p:cNvPr id="5" name="Segnaposto contenuto 4" descr="Schermata 2015-07-05 a 16.37.28.p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84613" y="2226771"/>
            <a:ext cx="5943600" cy="3898900"/>
          </a:xfrm>
        </p:spPr>
      </p:pic>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sp>
        <p:nvSpPr>
          <p:cNvPr id="6" name="Rettangolo 5"/>
          <p:cNvSpPr/>
          <p:nvPr/>
        </p:nvSpPr>
        <p:spPr>
          <a:xfrm>
            <a:off x="4487331" y="2641023"/>
            <a:ext cx="1337735" cy="52322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it-IT" sz="2800" b="1" dirty="0" smtClean="0">
                <a:ln/>
                <a:solidFill>
                  <a:srgbClr val="FF0000"/>
                </a:solidFill>
              </a:rPr>
              <a:t>3D</a:t>
            </a:r>
            <a:endParaRPr lang="it-IT" sz="2800" b="1" dirty="0">
              <a:ln/>
              <a:solidFill>
                <a:srgbClr val="FF0000"/>
              </a:solidFill>
            </a:endParaRPr>
          </a:p>
        </p:txBody>
      </p:sp>
      <p:sp>
        <p:nvSpPr>
          <p:cNvPr id="7" name="Rettangolo 6"/>
          <p:cNvSpPr/>
          <p:nvPr/>
        </p:nvSpPr>
        <p:spPr>
          <a:xfrm>
            <a:off x="5978705" y="2296133"/>
            <a:ext cx="2319867" cy="40011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it-IT" sz="2000" b="1" dirty="0" err="1" smtClean="0">
                <a:ln/>
                <a:solidFill>
                  <a:srgbClr val="FF0000"/>
                </a:solidFill>
              </a:rPr>
              <a:t>eq</a:t>
            </a:r>
            <a:r>
              <a:rPr lang="it-IT" sz="2000" b="1" dirty="0" smtClean="0">
                <a:ln/>
                <a:solidFill>
                  <a:srgbClr val="FF0000"/>
                </a:solidFill>
              </a:rPr>
              <a:t>. differenziali</a:t>
            </a:r>
            <a:endParaRPr lang="it-IT" sz="2000" b="1" dirty="0">
              <a:ln/>
              <a:solidFill>
                <a:srgbClr val="FF0000"/>
              </a:solidFill>
            </a:endParaRPr>
          </a:p>
        </p:txBody>
      </p:sp>
      <p:sp>
        <p:nvSpPr>
          <p:cNvPr id="8" name="Rettangolo 7"/>
          <p:cNvSpPr/>
          <p:nvPr/>
        </p:nvSpPr>
        <p:spPr>
          <a:xfrm>
            <a:off x="6079066" y="4245583"/>
            <a:ext cx="2319867" cy="40011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it-IT" sz="2000" b="1" dirty="0" smtClean="0">
                <a:ln/>
                <a:solidFill>
                  <a:srgbClr val="FF0000"/>
                </a:solidFill>
              </a:rPr>
              <a:t>lettura grafici</a:t>
            </a:r>
          </a:p>
        </p:txBody>
      </p:sp>
      <p:sp>
        <p:nvSpPr>
          <p:cNvPr id="10" name="Rettangolo 9"/>
          <p:cNvSpPr/>
          <p:nvPr/>
        </p:nvSpPr>
        <p:spPr>
          <a:xfrm>
            <a:off x="3666806" y="4941388"/>
            <a:ext cx="1808443" cy="1169551"/>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it-IT" sz="1400" b="1" dirty="0" smtClean="0">
                <a:ln/>
                <a:solidFill>
                  <a:srgbClr val="FF0000"/>
                </a:solidFill>
              </a:rPr>
              <a:t>Forza applicata su ogni particella: secondo i ragazzi: </a:t>
            </a:r>
            <a:r>
              <a:rPr lang="it-IT" sz="1400" b="1" dirty="0">
                <a:ln/>
                <a:solidFill>
                  <a:srgbClr val="FF0000"/>
                </a:solidFill>
              </a:rPr>
              <a:t>i</a:t>
            </a:r>
            <a:r>
              <a:rPr lang="it-IT" sz="1400" b="1" dirty="0" smtClean="0">
                <a:ln/>
                <a:solidFill>
                  <a:srgbClr val="FF0000"/>
                </a:solidFill>
              </a:rPr>
              <a:t>nsita nelle onde elettromagnetiche</a:t>
            </a:r>
            <a:endParaRPr lang="it-IT" sz="1400" b="1" dirty="0">
              <a:ln/>
              <a:solidFill>
                <a:srgbClr val="FF0000"/>
              </a:solidFill>
            </a:endParaRPr>
          </a:p>
        </p:txBody>
      </p:sp>
      <p:sp>
        <p:nvSpPr>
          <p:cNvPr id="4" name="Segnaposto numero diapositiva 3"/>
          <p:cNvSpPr>
            <a:spLocks noGrp="1"/>
          </p:cNvSpPr>
          <p:nvPr>
            <p:ph type="sldNum" sz="quarter" idx="12"/>
          </p:nvPr>
        </p:nvSpPr>
        <p:spPr/>
        <p:txBody>
          <a:bodyPr/>
          <a:lstStyle/>
          <a:p>
            <a:fld id="{5744759D-0EFF-4FB2-9CCE-04E00944F0FE}" type="slidenum">
              <a:rPr lang="en-US" smtClean="0"/>
              <a:pPr/>
              <a:t>18</a:t>
            </a:fld>
            <a:endParaRPr lang="en-US"/>
          </a:p>
        </p:txBody>
      </p:sp>
      <p:sp>
        <p:nvSpPr>
          <p:cNvPr id="11" name="Per 10"/>
          <p:cNvSpPr/>
          <p:nvPr/>
        </p:nvSpPr>
        <p:spPr>
          <a:xfrm>
            <a:off x="3856377" y="3433102"/>
            <a:ext cx="446048" cy="401444"/>
          </a:xfrm>
          <a:prstGeom prst="mathMultiply">
            <a:avLst>
              <a:gd name="adj1" fmla="val 5227"/>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Per 12"/>
          <p:cNvSpPr/>
          <p:nvPr/>
        </p:nvSpPr>
        <p:spPr>
          <a:xfrm>
            <a:off x="5928141" y="3433102"/>
            <a:ext cx="446048" cy="401444"/>
          </a:xfrm>
          <a:prstGeom prst="mathMultiply">
            <a:avLst>
              <a:gd name="adj1" fmla="val 5227"/>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589696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 calcmode="lin" valueType="num">
                                      <p:cBhvr>
                                        <p:cTn id="25" dur="10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27" dur="1000" fill="hold"/>
                                        <p:tgtEl>
                                          <p:spTgt spid="10">
                                            <p:txEl>
                                              <p:pRg st="0" end="0"/>
                                            </p:txEl>
                                          </p:spTgt>
                                        </p:tgtEl>
                                        <p:attrNameLst>
                                          <p:attrName>style.rotation</p:attrName>
                                        </p:attrNameLst>
                                      </p:cBhvr>
                                      <p:tavLst>
                                        <p:tav tm="0">
                                          <p:val>
                                            <p:fltVal val="90"/>
                                          </p:val>
                                        </p:tav>
                                        <p:tav tm="100000">
                                          <p:val>
                                            <p:fltVal val="0"/>
                                          </p:val>
                                        </p:tav>
                                      </p:tavLst>
                                    </p:anim>
                                    <p:animEffect transition="in" filter="fade">
                                      <p:cBhvr>
                                        <p:cTn id="28" dur="1000"/>
                                        <p:tgtEl>
                                          <p:spTgt spid="10">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bg/>
                                          </p:spTgt>
                                        </p:tgtEl>
                                        <p:attrNameLst>
                                          <p:attrName>style.visibility</p:attrName>
                                        </p:attrNameLst>
                                      </p:cBhvr>
                                      <p:to>
                                        <p:strVal val="visible"/>
                                      </p:to>
                                    </p:set>
                                  </p:childTnLst>
                                </p:cTn>
                              </p:par>
                              <p:par>
                                <p:cTn id="33" presetID="1" presetClass="entr" presetSubtype="0" fill="hold" grpId="0" nodeType="withEffect" nodePh="1">
                                  <p:stCondLst>
                                    <p:cond delay="0"/>
                                  </p:stCondLst>
                                  <p:endCondLst>
                                    <p:cond evt="begin" delay="0">
                                      <p:tn val="33"/>
                                    </p:cond>
                                  </p:endCondLst>
                                  <p:childTnLst>
                                    <p:set>
                                      <p:cBhvr>
                                        <p:cTn id="3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build="p"/>
      <p:bldP spid="11" grpId="0" build="allAtOnce"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400594" y="723954"/>
            <a:ext cx="8189713" cy="1293028"/>
          </a:xfrm>
        </p:spPr>
        <p:txBody>
          <a:bodyPr>
            <a:normAutofit/>
          </a:bodyPr>
          <a:lstStyle/>
          <a:p>
            <a:pPr algn="ctr"/>
            <a:r>
              <a:rPr lang="it-IT" sz="2800" b="1" i="1" cap="none" dirty="0">
                <a:solidFill>
                  <a:schemeClr val="accent4">
                    <a:lumMod val="50000"/>
                  </a:schemeClr>
                </a:solidFill>
              </a:rPr>
              <a:t>A</a:t>
            </a:r>
            <a:r>
              <a:rPr lang="it-IT" sz="2800" b="1" i="1" cap="none" smtClean="0">
                <a:solidFill>
                  <a:schemeClr val="accent4">
                    <a:lumMod val="50000"/>
                  </a:schemeClr>
                </a:solidFill>
              </a:rPr>
              <a:t>mbito </a:t>
            </a:r>
            <a:r>
              <a:rPr lang="it-IT" sz="2800" b="1" i="1" cap="none" dirty="0" smtClean="0">
                <a:solidFill>
                  <a:schemeClr val="accent4">
                    <a:lumMod val="50000"/>
                  </a:schemeClr>
                </a:solidFill>
              </a:rPr>
              <a:t>modelli</a:t>
            </a:r>
            <a:r>
              <a:rPr lang="it-IT" sz="2800" b="1" i="1" cap="none" smtClean="0">
                <a:solidFill>
                  <a:schemeClr val="accent4">
                    <a:lumMod val="50000"/>
                  </a:schemeClr>
                </a:solidFill>
              </a:rPr>
              <a:t>: le equazioni di Maxwell</a:t>
            </a:r>
            <a:endParaRPr lang="it-IT" sz="2800" b="1" i="1" cap="none" dirty="0">
              <a:solidFill>
                <a:schemeClr val="accent4">
                  <a:lumMod val="50000"/>
                </a:schemeClr>
              </a:solidFill>
            </a:endParaRPr>
          </a:p>
        </p:txBody>
      </p:sp>
      <p:pic>
        <p:nvPicPr>
          <p:cNvPr id="6" name="Segnaposto contenuto 5" descr="Schermata 2015-07-05 a 16.25.22.p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90452" y="2147915"/>
            <a:ext cx="6685016" cy="4070350"/>
          </a:xfrm>
        </p:spPr>
      </p:pic>
      <p:sp>
        <p:nvSpPr>
          <p:cNvPr id="2" name="Segnaposto piè di pagina 1"/>
          <p:cNvSpPr>
            <a:spLocks noGrp="1"/>
          </p:cNvSpPr>
          <p:nvPr>
            <p:ph type="ftr" sz="quarter" idx="11"/>
          </p:nvPr>
        </p:nvSpPr>
        <p:spPr>
          <a:xfrm>
            <a:off x="137160" y="6400799"/>
            <a:ext cx="5680710" cy="365125"/>
          </a:xfrm>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sp>
        <p:nvSpPr>
          <p:cNvPr id="7" name="Fumetto 4 6"/>
          <p:cNvSpPr/>
          <p:nvPr/>
        </p:nvSpPr>
        <p:spPr>
          <a:xfrm>
            <a:off x="6199379" y="483711"/>
            <a:ext cx="2540752" cy="1795686"/>
          </a:xfrm>
          <a:prstGeom prst="cloudCallout">
            <a:avLst/>
          </a:prstGeom>
          <a:solidFill>
            <a:srgbClr val="8FD9FB"/>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400" b="1" dirty="0" smtClean="0">
                <a:solidFill>
                  <a:srgbClr val="0000FF"/>
                </a:solidFill>
              </a:rPr>
              <a:t>il modello differenziale svela la dipendenza tra campi elettrici e magnetici</a:t>
            </a:r>
            <a:endParaRPr lang="it-IT" sz="1400" b="1" dirty="0">
              <a:solidFill>
                <a:srgbClr val="0000FF"/>
              </a:solidFill>
            </a:endParaRPr>
          </a:p>
        </p:txBody>
      </p:sp>
      <p:sp>
        <p:nvSpPr>
          <p:cNvPr id="4" name="Segnaposto numero diapositiva 3"/>
          <p:cNvSpPr>
            <a:spLocks noGrp="1"/>
          </p:cNvSpPr>
          <p:nvPr>
            <p:ph type="sldNum" sz="quarter" idx="12"/>
          </p:nvPr>
        </p:nvSpPr>
        <p:spPr/>
        <p:txBody>
          <a:bodyPr/>
          <a:lstStyle/>
          <a:p>
            <a:fld id="{5744759D-0EFF-4FB2-9CCE-04E00944F0FE}" type="slidenum">
              <a:rPr lang="en-US" smtClean="0"/>
              <a:pPr/>
              <a:t>19</a:t>
            </a:fld>
            <a:endParaRPr lang="en-US"/>
          </a:p>
        </p:txBody>
      </p:sp>
      <p:sp>
        <p:nvSpPr>
          <p:cNvPr id="9" name="Per 8"/>
          <p:cNvSpPr/>
          <p:nvPr/>
        </p:nvSpPr>
        <p:spPr>
          <a:xfrm>
            <a:off x="4286416" y="3372678"/>
            <a:ext cx="571168" cy="491656"/>
          </a:xfrm>
          <a:prstGeom prst="mathMultiply">
            <a:avLst>
              <a:gd name="adj1" fmla="val 96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Per 11"/>
          <p:cNvSpPr/>
          <p:nvPr/>
        </p:nvSpPr>
        <p:spPr>
          <a:xfrm>
            <a:off x="6234663" y="3372678"/>
            <a:ext cx="571168" cy="491656"/>
          </a:xfrm>
          <a:prstGeom prst="mathMultiply">
            <a:avLst>
              <a:gd name="adj1" fmla="val 96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Per 12"/>
          <p:cNvSpPr/>
          <p:nvPr/>
        </p:nvSpPr>
        <p:spPr>
          <a:xfrm>
            <a:off x="4286416" y="5726609"/>
            <a:ext cx="571168" cy="491656"/>
          </a:xfrm>
          <a:prstGeom prst="mathMultiply">
            <a:avLst>
              <a:gd name="adj1" fmla="val 96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Per 14"/>
          <p:cNvSpPr/>
          <p:nvPr/>
        </p:nvSpPr>
        <p:spPr>
          <a:xfrm>
            <a:off x="6199379" y="5726609"/>
            <a:ext cx="571168" cy="491656"/>
          </a:xfrm>
          <a:prstGeom prst="mathMultiply">
            <a:avLst>
              <a:gd name="adj1" fmla="val 96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552981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animBg="1"/>
      <p:bldP spid="13"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583201" y="761367"/>
            <a:ext cx="9233535" cy="855133"/>
          </a:xfrm>
        </p:spPr>
        <p:txBody>
          <a:bodyPr>
            <a:noAutofit/>
          </a:bodyPr>
          <a:lstStyle/>
          <a:p>
            <a:pPr algn="ctr"/>
            <a:r>
              <a:rPr lang="it-IT" sz="2800" b="1" i="1" cap="none" dirty="0">
                <a:solidFill>
                  <a:schemeClr val="accent4">
                    <a:lumMod val="50000"/>
                  </a:schemeClr>
                </a:solidFill>
              </a:rPr>
              <a:t>S</a:t>
            </a:r>
            <a:r>
              <a:rPr lang="it-IT" sz="2800" b="1" i="1" cap="none" dirty="0" smtClean="0">
                <a:solidFill>
                  <a:schemeClr val="accent4">
                    <a:lumMod val="50000"/>
                  </a:schemeClr>
                </a:solidFill>
              </a:rPr>
              <a:t>perimentazione in lingua inglese: </a:t>
            </a:r>
            <a:br>
              <a:rPr lang="it-IT" sz="2800" b="1" i="1" cap="none" dirty="0" smtClean="0">
                <a:solidFill>
                  <a:schemeClr val="accent4">
                    <a:lumMod val="50000"/>
                  </a:schemeClr>
                </a:solidFill>
              </a:rPr>
            </a:br>
            <a:r>
              <a:rPr lang="it-IT" sz="2800" b="1" i="1" cap="none" dirty="0" err="1" smtClean="0">
                <a:solidFill>
                  <a:schemeClr val="accent4">
                    <a:lumMod val="50000"/>
                  </a:schemeClr>
                </a:solidFill>
              </a:rPr>
              <a:t>flux</a:t>
            </a:r>
            <a:r>
              <a:rPr lang="it-IT" sz="2800" b="1" i="1" cap="none" dirty="0" smtClean="0">
                <a:solidFill>
                  <a:schemeClr val="accent4">
                    <a:lumMod val="50000"/>
                  </a:schemeClr>
                </a:solidFill>
              </a:rPr>
              <a:t> of a </a:t>
            </a:r>
            <a:r>
              <a:rPr lang="it-IT" sz="2800" b="1" i="1" cap="none" dirty="0" err="1" smtClean="0">
                <a:solidFill>
                  <a:schemeClr val="accent4">
                    <a:lumMod val="50000"/>
                  </a:schemeClr>
                </a:solidFill>
              </a:rPr>
              <a:t>vector</a:t>
            </a:r>
            <a:r>
              <a:rPr lang="it-IT" sz="2800" b="1" i="1" cap="none" dirty="0" smtClean="0">
                <a:solidFill>
                  <a:schemeClr val="accent4">
                    <a:lumMod val="50000"/>
                  </a:schemeClr>
                </a:solidFill>
              </a:rPr>
              <a:t> </a:t>
            </a:r>
            <a:r>
              <a:rPr lang="it-IT" sz="2800" b="1" i="1" cap="none" dirty="0" err="1" smtClean="0">
                <a:solidFill>
                  <a:schemeClr val="accent4">
                    <a:lumMod val="50000"/>
                  </a:schemeClr>
                </a:solidFill>
              </a:rPr>
              <a:t>field</a:t>
            </a:r>
            <a:r>
              <a:rPr lang="it-IT" sz="2800" b="1" i="1" cap="none" dirty="0" smtClean="0">
                <a:solidFill>
                  <a:schemeClr val="accent4">
                    <a:lumMod val="50000"/>
                  </a:schemeClr>
                </a:solidFill>
              </a:rPr>
              <a:t> 1</a:t>
            </a:r>
            <a:endParaRPr lang="it-IT" sz="2800" b="1" i="1" cap="none" dirty="0">
              <a:solidFill>
                <a:schemeClr val="accent4">
                  <a:lumMod val="50000"/>
                </a:schemeClr>
              </a:solidFill>
            </a:endParaRPr>
          </a:p>
        </p:txBody>
      </p:sp>
      <p:pic>
        <p:nvPicPr>
          <p:cNvPr id="5" name="Segnaposto contenuto 4" descr="Schermata 2015-07-04 a 18.56.47.p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05000" y="2501900"/>
            <a:ext cx="5334000" cy="3454400"/>
          </a:xfrm>
        </p:spPr>
      </p:pic>
      <p:sp>
        <p:nvSpPr>
          <p:cNvPr id="2" name="Segnaposto piè di pagina 1"/>
          <p:cNvSpPr>
            <a:spLocks noGrp="1"/>
          </p:cNvSpPr>
          <p:nvPr>
            <p:ph type="ftr" sz="quarter" idx="11"/>
          </p:nvPr>
        </p:nvSpPr>
        <p:spPr/>
        <p:txBody>
          <a:bodyPr/>
          <a:lstStyle/>
          <a:p>
            <a:r>
              <a:rPr lang="pt-BR" smtClean="0"/>
              <a:t>DIFIMA 2015            COVIELLO A.  FRATTI S. </a:t>
            </a:r>
            <a:endParaRPr lang="en-US" dirty="0"/>
          </a:p>
        </p:txBody>
      </p:sp>
      <p:sp>
        <p:nvSpPr>
          <p:cNvPr id="6" name="Casella di testo 45"/>
          <p:cNvSpPr txBox="1"/>
          <p:nvPr/>
        </p:nvSpPr>
        <p:spPr>
          <a:xfrm>
            <a:off x="75927" y="177245"/>
            <a:ext cx="2861733" cy="4631268"/>
          </a:xfrm>
          <a:prstGeom prst="rect">
            <a:avLst/>
          </a:prstGeom>
          <a:solidFill>
            <a:srgbClr val="C0E4F6"/>
          </a:solid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15000"/>
              </a:lnSpc>
              <a:spcAft>
                <a:spcPts val="1000"/>
              </a:spcAft>
            </a:pPr>
            <a:r>
              <a:rPr lang="it-IT" sz="1600" dirty="0">
                <a:effectLst/>
                <a:latin typeface="Times New Roman"/>
                <a:ea typeface="Calibri"/>
                <a:cs typeface="Times New Roman"/>
              </a:rPr>
              <a:t>Andrea 4E, argomenta così: </a:t>
            </a:r>
            <a:r>
              <a:rPr lang="it-IT" sz="1600" i="1" dirty="0">
                <a:effectLst/>
                <a:latin typeface="Times New Roman"/>
                <a:ea typeface="Calibri"/>
                <a:cs typeface="Times New Roman"/>
              </a:rPr>
              <a:t>A </a:t>
            </a:r>
            <a:r>
              <a:rPr lang="it-IT" sz="1600" i="1" dirty="0" err="1">
                <a:effectLst/>
                <a:latin typeface="Times New Roman"/>
                <a:ea typeface="Calibri"/>
                <a:cs typeface="Times New Roman"/>
              </a:rPr>
              <a:t>is</a:t>
            </a:r>
            <a:r>
              <a:rPr lang="it-IT" sz="1600" i="1" dirty="0">
                <a:effectLst/>
                <a:latin typeface="Times New Roman"/>
                <a:ea typeface="Calibri"/>
                <a:cs typeface="Times New Roman"/>
              </a:rPr>
              <a:t> the </a:t>
            </a:r>
            <a:r>
              <a:rPr lang="it-IT" sz="1600" i="1" dirty="0" err="1">
                <a:effectLst/>
                <a:latin typeface="Times New Roman"/>
                <a:ea typeface="Calibri"/>
                <a:cs typeface="Times New Roman"/>
              </a:rPr>
              <a:t>infinitesimal</a:t>
            </a:r>
            <a:r>
              <a:rPr lang="it-IT" sz="1600" i="1" dirty="0">
                <a:effectLst/>
                <a:latin typeface="Times New Roman"/>
                <a:ea typeface="Calibri"/>
                <a:cs typeface="Times New Roman"/>
              </a:rPr>
              <a:t> part of a </a:t>
            </a:r>
            <a:r>
              <a:rPr lang="it-IT" sz="1600" i="1" dirty="0" err="1">
                <a:effectLst/>
                <a:latin typeface="Times New Roman"/>
                <a:ea typeface="Calibri"/>
                <a:cs typeface="Times New Roman"/>
              </a:rPr>
              <a:t>curved</a:t>
            </a:r>
            <a:r>
              <a:rPr lang="it-IT" sz="1600" i="1" dirty="0">
                <a:effectLst/>
                <a:latin typeface="Times New Roman"/>
                <a:ea typeface="Calibri"/>
                <a:cs typeface="Times New Roman"/>
              </a:rPr>
              <a:t> </a:t>
            </a:r>
            <a:r>
              <a:rPr lang="it-IT" sz="1600" i="1" dirty="0" err="1">
                <a:effectLst/>
                <a:latin typeface="Times New Roman"/>
                <a:ea typeface="Calibri"/>
                <a:cs typeface="Times New Roman"/>
              </a:rPr>
              <a:t>surface</a:t>
            </a:r>
            <a:r>
              <a:rPr lang="it-IT" sz="1600" i="1" dirty="0">
                <a:effectLst/>
                <a:latin typeface="Times New Roman"/>
                <a:ea typeface="Calibri"/>
                <a:cs typeface="Times New Roman"/>
              </a:rPr>
              <a:t> can be </a:t>
            </a:r>
            <a:r>
              <a:rPr lang="it-IT" sz="1600" i="1" dirty="0" err="1">
                <a:effectLst/>
                <a:latin typeface="Times New Roman"/>
                <a:ea typeface="Calibri"/>
                <a:cs typeface="Times New Roman"/>
              </a:rPr>
              <a:t>considered</a:t>
            </a:r>
            <a:r>
              <a:rPr lang="it-IT" sz="1600" i="1" dirty="0">
                <a:effectLst/>
                <a:latin typeface="Times New Roman"/>
                <a:ea typeface="Calibri"/>
                <a:cs typeface="Times New Roman"/>
              </a:rPr>
              <a:t> </a:t>
            </a:r>
            <a:r>
              <a:rPr lang="it-IT" sz="1600" i="1" dirty="0" err="1">
                <a:effectLst/>
                <a:latin typeface="Times New Roman"/>
                <a:ea typeface="Calibri"/>
                <a:cs typeface="Times New Roman"/>
              </a:rPr>
              <a:t>plane</a:t>
            </a:r>
            <a:r>
              <a:rPr lang="it-IT" sz="1600" i="1" dirty="0">
                <a:effectLst/>
                <a:latin typeface="Times New Roman"/>
                <a:ea typeface="Calibri"/>
                <a:cs typeface="Times New Roman"/>
              </a:rPr>
              <a:t>, </a:t>
            </a:r>
            <a:r>
              <a:rPr lang="it-IT" sz="1600" i="1" dirty="0" err="1">
                <a:effectLst/>
                <a:latin typeface="Times New Roman"/>
                <a:ea typeface="Calibri"/>
                <a:cs typeface="Times New Roman"/>
              </a:rPr>
              <a:t>therefore</a:t>
            </a:r>
            <a:r>
              <a:rPr lang="it-IT" sz="1600" i="1" dirty="0">
                <a:effectLst/>
                <a:latin typeface="Times New Roman"/>
                <a:ea typeface="Calibri"/>
                <a:cs typeface="Times New Roman"/>
              </a:rPr>
              <a:t>, the </a:t>
            </a:r>
            <a:r>
              <a:rPr lang="it-IT" sz="1600" i="1" dirty="0" err="1">
                <a:effectLst/>
                <a:latin typeface="Times New Roman"/>
                <a:ea typeface="Calibri"/>
                <a:cs typeface="Times New Roman"/>
              </a:rPr>
              <a:t>electric</a:t>
            </a:r>
            <a:r>
              <a:rPr lang="it-IT" sz="1600" i="1" dirty="0">
                <a:effectLst/>
                <a:latin typeface="Times New Roman"/>
                <a:ea typeface="Calibri"/>
                <a:cs typeface="Times New Roman"/>
              </a:rPr>
              <a:t> </a:t>
            </a:r>
            <a:r>
              <a:rPr lang="it-IT" sz="1600" i="1" dirty="0" err="1">
                <a:effectLst/>
                <a:latin typeface="Times New Roman"/>
                <a:ea typeface="Calibri"/>
                <a:cs typeface="Times New Roman"/>
              </a:rPr>
              <a:t>flux</a:t>
            </a:r>
            <a:r>
              <a:rPr lang="it-IT" sz="1600" i="1" dirty="0">
                <a:effectLst/>
                <a:latin typeface="Times New Roman"/>
                <a:ea typeface="Calibri"/>
                <a:cs typeface="Times New Roman"/>
              </a:rPr>
              <a:t> can be </a:t>
            </a:r>
            <a:r>
              <a:rPr lang="it-IT" sz="1600" i="1" dirty="0" err="1">
                <a:effectLst/>
                <a:latin typeface="Times New Roman"/>
                <a:ea typeface="Calibri"/>
                <a:cs typeface="Times New Roman"/>
              </a:rPr>
              <a:t>measured</a:t>
            </a:r>
            <a:r>
              <a:rPr lang="it-IT" sz="1600" i="1" dirty="0">
                <a:effectLst/>
                <a:latin typeface="Times New Roman"/>
                <a:ea typeface="Calibri"/>
                <a:cs typeface="Times New Roman"/>
              </a:rPr>
              <a:t> </a:t>
            </a:r>
            <a:r>
              <a:rPr lang="it-IT" sz="1600" i="1" dirty="0" err="1">
                <a:effectLst/>
                <a:latin typeface="Times New Roman"/>
                <a:ea typeface="Calibri"/>
                <a:cs typeface="Times New Roman"/>
              </a:rPr>
              <a:t>as</a:t>
            </a:r>
            <a:r>
              <a:rPr lang="it-IT" sz="1600" i="1" dirty="0">
                <a:effectLst/>
                <a:latin typeface="Times New Roman"/>
                <a:ea typeface="Calibri"/>
                <a:cs typeface="Times New Roman"/>
              </a:rPr>
              <a:t> the sum of </a:t>
            </a:r>
            <a:r>
              <a:rPr lang="it-IT" sz="1600" i="1" dirty="0" err="1">
                <a:effectLst/>
                <a:latin typeface="Times New Roman"/>
                <a:ea typeface="Calibri"/>
                <a:cs typeface="Times New Roman"/>
              </a:rPr>
              <a:t>every</a:t>
            </a:r>
            <a:r>
              <a:rPr lang="it-IT" sz="1600" i="1" dirty="0">
                <a:effectLst/>
                <a:latin typeface="Times New Roman"/>
                <a:ea typeface="Calibri"/>
                <a:cs typeface="Times New Roman"/>
              </a:rPr>
              <a:t> single </a:t>
            </a:r>
            <a:r>
              <a:rPr lang="it-IT" sz="1600" i="1" dirty="0" err="1">
                <a:effectLst/>
                <a:latin typeface="Times New Roman"/>
                <a:ea typeface="Calibri"/>
                <a:cs typeface="Times New Roman"/>
              </a:rPr>
              <a:t>portion</a:t>
            </a:r>
            <a:r>
              <a:rPr lang="it-IT" sz="1600" i="1" dirty="0">
                <a:effectLst/>
                <a:latin typeface="Times New Roman"/>
                <a:ea typeface="Calibri"/>
                <a:cs typeface="Times New Roman"/>
              </a:rPr>
              <a:t>. In D </a:t>
            </a:r>
            <a:r>
              <a:rPr lang="it-IT" sz="1600" i="1" dirty="0" err="1">
                <a:effectLst/>
                <a:latin typeface="Times New Roman"/>
                <a:ea typeface="Calibri"/>
                <a:cs typeface="Times New Roman"/>
              </a:rPr>
              <a:t>there</a:t>
            </a:r>
            <a:r>
              <a:rPr lang="it-IT" sz="1600" i="1" dirty="0">
                <a:effectLst/>
                <a:latin typeface="Times New Roman"/>
                <a:ea typeface="Calibri"/>
                <a:cs typeface="Times New Roman"/>
              </a:rPr>
              <a:t> </a:t>
            </a:r>
            <a:r>
              <a:rPr lang="it-IT" sz="1600" i="1" dirty="0" err="1">
                <a:effectLst/>
                <a:latin typeface="Times New Roman"/>
                <a:ea typeface="Calibri"/>
                <a:cs typeface="Times New Roman"/>
              </a:rPr>
              <a:t>is</a:t>
            </a:r>
            <a:r>
              <a:rPr lang="it-IT" sz="1600" i="1" dirty="0">
                <a:effectLst/>
                <a:latin typeface="Times New Roman"/>
                <a:ea typeface="Calibri"/>
                <a:cs typeface="Times New Roman"/>
              </a:rPr>
              <a:t> the </a:t>
            </a:r>
            <a:r>
              <a:rPr lang="it-IT" sz="1600" i="1" dirty="0" err="1">
                <a:effectLst/>
                <a:latin typeface="Times New Roman"/>
                <a:ea typeface="Calibri"/>
                <a:cs typeface="Times New Roman"/>
              </a:rPr>
              <a:t>proper</a:t>
            </a:r>
            <a:r>
              <a:rPr lang="it-IT" sz="1600" i="1" dirty="0">
                <a:effectLst/>
                <a:latin typeface="Times New Roman"/>
                <a:ea typeface="Calibri"/>
                <a:cs typeface="Times New Roman"/>
              </a:rPr>
              <a:t> </a:t>
            </a:r>
            <a:r>
              <a:rPr lang="it-IT" sz="1600" i="1" dirty="0" err="1">
                <a:effectLst/>
                <a:latin typeface="Times New Roman"/>
                <a:ea typeface="Calibri"/>
                <a:cs typeface="Times New Roman"/>
              </a:rPr>
              <a:t>definition</a:t>
            </a:r>
            <a:r>
              <a:rPr lang="it-IT" sz="1600" i="1" dirty="0">
                <a:effectLst/>
                <a:latin typeface="Times New Roman"/>
                <a:ea typeface="Calibri"/>
                <a:cs typeface="Times New Roman"/>
              </a:rPr>
              <a:t> of </a:t>
            </a:r>
            <a:r>
              <a:rPr lang="it-IT" sz="1600" i="1" dirty="0" err="1">
                <a:effectLst/>
                <a:latin typeface="Times New Roman"/>
                <a:ea typeface="Calibri"/>
                <a:cs typeface="Times New Roman"/>
              </a:rPr>
              <a:t>electric</a:t>
            </a:r>
            <a:r>
              <a:rPr lang="it-IT" sz="1600" i="1" dirty="0">
                <a:effectLst/>
                <a:latin typeface="Times New Roman"/>
                <a:ea typeface="Calibri"/>
                <a:cs typeface="Times New Roman"/>
              </a:rPr>
              <a:t> </a:t>
            </a:r>
            <a:r>
              <a:rPr lang="it-IT" sz="1600" i="1" dirty="0" err="1">
                <a:effectLst/>
                <a:latin typeface="Times New Roman"/>
                <a:ea typeface="Calibri"/>
                <a:cs typeface="Times New Roman"/>
              </a:rPr>
              <a:t>flux</a:t>
            </a:r>
            <a:r>
              <a:rPr lang="it-IT" sz="1600" i="1" dirty="0">
                <a:effectLst/>
                <a:latin typeface="Times New Roman"/>
                <a:ea typeface="Calibri"/>
                <a:cs typeface="Times New Roman"/>
              </a:rPr>
              <a:t> (</a:t>
            </a:r>
            <a:r>
              <a:rPr lang="it-IT" sz="1600" i="1" dirty="0" err="1">
                <a:effectLst/>
                <a:latin typeface="Times New Roman"/>
                <a:ea typeface="Calibri"/>
                <a:cs typeface="Times New Roman"/>
              </a:rPr>
              <a:t>graphically</a:t>
            </a:r>
            <a:r>
              <a:rPr lang="it-IT" sz="1600" i="1" dirty="0">
                <a:effectLst/>
                <a:latin typeface="Times New Roman"/>
                <a:ea typeface="Calibri"/>
                <a:cs typeface="Times New Roman"/>
              </a:rPr>
              <a:t> </a:t>
            </a:r>
            <a:r>
              <a:rPr lang="it-IT" sz="1600" i="1" dirty="0" err="1">
                <a:effectLst/>
                <a:latin typeface="Times New Roman"/>
                <a:ea typeface="Calibri"/>
                <a:cs typeface="Times New Roman"/>
              </a:rPr>
              <a:t>represented</a:t>
            </a:r>
            <a:r>
              <a:rPr lang="it-IT" sz="1600" i="1" dirty="0" smtClean="0">
                <a:effectLst/>
                <a:latin typeface="Times New Roman"/>
                <a:ea typeface="Calibri"/>
                <a:cs typeface="Times New Roman"/>
              </a:rPr>
              <a:t>) </a:t>
            </a:r>
            <a:r>
              <a:rPr lang="it-IT" sz="1600" i="1" dirty="0">
                <a:latin typeface="Times New Roman" charset="0"/>
                <a:ea typeface="Times New Roman" charset="0"/>
                <a:cs typeface="Times New Roman" charset="0"/>
              </a:rPr>
              <a:t>In E </a:t>
            </a:r>
            <a:r>
              <a:rPr lang="it-IT" sz="1600" i="1" dirty="0" err="1">
                <a:latin typeface="Times New Roman" charset="0"/>
                <a:ea typeface="Times New Roman" charset="0"/>
                <a:cs typeface="Times New Roman" charset="0"/>
              </a:rPr>
              <a:t>capacity</a:t>
            </a:r>
            <a:r>
              <a:rPr lang="it-IT" sz="1600" i="1" dirty="0">
                <a:latin typeface="Times New Roman" charset="0"/>
                <a:ea typeface="Times New Roman" charset="0"/>
                <a:cs typeface="Times New Roman" charset="0"/>
              </a:rPr>
              <a:t> and </a:t>
            </a:r>
            <a:r>
              <a:rPr lang="it-IT" sz="1600" i="1" dirty="0" err="1">
                <a:latin typeface="Times New Roman" charset="0"/>
                <a:ea typeface="Times New Roman" charset="0"/>
                <a:cs typeface="Times New Roman" charset="0"/>
              </a:rPr>
              <a:t>flux</a:t>
            </a:r>
            <a:r>
              <a:rPr lang="it-IT" sz="1600" i="1" dirty="0">
                <a:latin typeface="Times New Roman" charset="0"/>
                <a:ea typeface="Times New Roman" charset="0"/>
                <a:cs typeface="Times New Roman" charset="0"/>
              </a:rPr>
              <a:t> share the </a:t>
            </a:r>
            <a:r>
              <a:rPr lang="it-IT" sz="1600" i="1" dirty="0" err="1">
                <a:latin typeface="Times New Roman" charset="0"/>
                <a:ea typeface="Times New Roman" charset="0"/>
                <a:cs typeface="Times New Roman" charset="0"/>
              </a:rPr>
              <a:t>same</a:t>
            </a:r>
            <a:r>
              <a:rPr lang="it-IT" sz="1600" i="1" dirty="0">
                <a:latin typeface="Times New Roman" charset="0"/>
                <a:ea typeface="Times New Roman" charset="0"/>
                <a:cs typeface="Times New Roman" charset="0"/>
              </a:rPr>
              <a:t> </a:t>
            </a:r>
            <a:r>
              <a:rPr lang="it-IT" sz="1600" i="1" dirty="0" err="1">
                <a:latin typeface="Times New Roman" charset="0"/>
                <a:ea typeface="Times New Roman" charset="0"/>
                <a:cs typeface="Times New Roman" charset="0"/>
              </a:rPr>
              <a:t>meaning</a:t>
            </a:r>
            <a:r>
              <a:rPr lang="it-IT" sz="1600" i="1" dirty="0">
                <a:latin typeface="Times New Roman" charset="0"/>
                <a:ea typeface="Times New Roman" charset="0"/>
                <a:cs typeface="Times New Roman" charset="0"/>
              </a:rPr>
              <a:t>, E (</a:t>
            </a:r>
            <a:r>
              <a:rPr lang="it-IT" sz="1600" i="1" dirty="0" err="1">
                <a:latin typeface="Times New Roman" charset="0"/>
                <a:ea typeface="Times New Roman" charset="0"/>
                <a:cs typeface="Times New Roman" charset="0"/>
              </a:rPr>
              <a:t>N</a:t>
            </a:r>
            <a:r>
              <a:rPr lang="it-IT" sz="1600" i="1" dirty="0">
                <a:latin typeface="Times New Roman" charset="0"/>
                <a:ea typeface="Times New Roman" charset="0"/>
                <a:cs typeface="Times New Roman" charset="0"/>
              </a:rPr>
              <a:t>/C) can be </a:t>
            </a:r>
            <a:r>
              <a:rPr lang="it-IT" sz="1600" i="1" dirty="0" err="1">
                <a:latin typeface="Times New Roman" charset="0"/>
                <a:ea typeface="Times New Roman" charset="0"/>
                <a:cs typeface="Times New Roman" charset="0"/>
              </a:rPr>
              <a:t>sostituted</a:t>
            </a:r>
            <a:r>
              <a:rPr lang="it-IT" sz="1600" i="1" dirty="0">
                <a:latin typeface="Times New Roman" charset="0"/>
                <a:ea typeface="Times New Roman" charset="0"/>
                <a:cs typeface="Times New Roman" charset="0"/>
              </a:rPr>
              <a:t> by v (m/</a:t>
            </a:r>
            <a:r>
              <a:rPr lang="it-IT" sz="1600" i="1" dirty="0" err="1">
                <a:latin typeface="Times New Roman" charset="0"/>
                <a:ea typeface="Times New Roman" charset="0"/>
                <a:cs typeface="Times New Roman" charset="0"/>
              </a:rPr>
              <a:t>s</a:t>
            </a:r>
            <a:r>
              <a:rPr lang="it-IT" sz="1600" i="1" dirty="0">
                <a:latin typeface="Times New Roman" charset="0"/>
                <a:ea typeface="Times New Roman" charset="0"/>
                <a:cs typeface="Times New Roman" charset="0"/>
              </a:rPr>
              <a:t>) </a:t>
            </a:r>
            <a:r>
              <a:rPr lang="it-IT" sz="1600" i="1" dirty="0" err="1">
                <a:latin typeface="Times New Roman" charset="0"/>
                <a:ea typeface="Times New Roman" charset="0"/>
                <a:cs typeface="Times New Roman" charset="0"/>
              </a:rPr>
              <a:t>while</a:t>
            </a:r>
            <a:r>
              <a:rPr lang="it-IT" sz="1600" i="1" dirty="0">
                <a:latin typeface="Times New Roman" charset="0"/>
                <a:ea typeface="Times New Roman" charset="0"/>
                <a:cs typeface="Times New Roman" charset="0"/>
              </a:rPr>
              <a:t> </a:t>
            </a:r>
            <a:r>
              <a:rPr lang="it-IT" sz="1600" i="1" dirty="0" err="1">
                <a:latin typeface="Times New Roman" charset="0"/>
                <a:ea typeface="Times New Roman" charset="0"/>
                <a:cs typeface="Times New Roman" charset="0"/>
              </a:rPr>
              <a:t>S</a:t>
            </a:r>
            <a:r>
              <a:rPr lang="it-IT" sz="1600" i="1" dirty="0">
                <a:latin typeface="Times New Roman" charset="0"/>
                <a:ea typeface="Times New Roman" charset="0"/>
                <a:cs typeface="Times New Roman" charset="0"/>
              </a:rPr>
              <a:t> (m</a:t>
            </a:r>
            <a:r>
              <a:rPr lang="it-IT" sz="1600" i="1" baseline="30000" dirty="0">
                <a:latin typeface="Times New Roman" charset="0"/>
                <a:ea typeface="Times New Roman" charset="0"/>
                <a:cs typeface="Times New Roman" charset="0"/>
              </a:rPr>
              <a:t>2</a:t>
            </a:r>
            <a:r>
              <a:rPr lang="it-IT" sz="1600" i="1" dirty="0">
                <a:latin typeface="Times New Roman" charset="0"/>
                <a:ea typeface="Times New Roman" charset="0"/>
                <a:cs typeface="Times New Roman" charset="0"/>
              </a:rPr>
              <a:t>) </a:t>
            </a:r>
            <a:r>
              <a:rPr lang="it-IT" sz="1600" i="1" dirty="0" err="1">
                <a:latin typeface="Times New Roman" charset="0"/>
                <a:ea typeface="Times New Roman" charset="0"/>
                <a:cs typeface="Times New Roman" charset="0"/>
              </a:rPr>
              <a:t>is</a:t>
            </a:r>
            <a:r>
              <a:rPr lang="it-IT" sz="1600" i="1" dirty="0">
                <a:latin typeface="Times New Roman" charset="0"/>
                <a:ea typeface="Times New Roman" charset="0"/>
                <a:cs typeface="Times New Roman" charset="0"/>
              </a:rPr>
              <a:t> the </a:t>
            </a:r>
            <a:r>
              <a:rPr lang="it-IT" sz="1600" i="1" dirty="0" err="1">
                <a:latin typeface="Times New Roman" charset="0"/>
                <a:ea typeface="Times New Roman" charset="0"/>
                <a:cs typeface="Times New Roman" charset="0"/>
              </a:rPr>
              <a:t>same</a:t>
            </a:r>
            <a:r>
              <a:rPr lang="it-IT" sz="1600" i="1" dirty="0">
                <a:latin typeface="Times New Roman" charset="0"/>
                <a:ea typeface="Times New Roman" charset="0"/>
                <a:cs typeface="Times New Roman" charset="0"/>
              </a:rPr>
              <a:t> for </a:t>
            </a:r>
            <a:r>
              <a:rPr lang="it-IT" sz="1600" i="1" dirty="0" err="1">
                <a:latin typeface="Times New Roman" charset="0"/>
                <a:ea typeface="Times New Roman" charset="0"/>
                <a:cs typeface="Times New Roman" charset="0"/>
              </a:rPr>
              <a:t>both</a:t>
            </a:r>
            <a:r>
              <a:rPr lang="it-IT" sz="1600" i="1" dirty="0">
                <a:latin typeface="Times New Roman" charset="0"/>
                <a:ea typeface="Times New Roman" charset="0"/>
                <a:cs typeface="Times New Roman" charset="0"/>
              </a:rPr>
              <a:t> </a:t>
            </a:r>
            <a:r>
              <a:rPr lang="it-IT" sz="1600" i="1" dirty="0" err="1">
                <a:latin typeface="Times New Roman" charset="0"/>
                <a:ea typeface="Times New Roman" charset="0"/>
                <a:cs typeface="Times New Roman" charset="0"/>
              </a:rPr>
              <a:t>definitions</a:t>
            </a:r>
            <a:r>
              <a:rPr lang="it-IT" sz="1600" i="1" dirty="0">
                <a:latin typeface="Times New Roman" charset="0"/>
                <a:ea typeface="Times New Roman" charset="0"/>
                <a:cs typeface="Times New Roman" charset="0"/>
              </a:rPr>
              <a:t>, C shows more </a:t>
            </a:r>
            <a:r>
              <a:rPr lang="it-IT" sz="1600" i="1" dirty="0" err="1">
                <a:latin typeface="Times New Roman" charset="0"/>
                <a:ea typeface="Times New Roman" charset="0"/>
                <a:cs typeface="Times New Roman" charset="0"/>
              </a:rPr>
              <a:t>complex</a:t>
            </a:r>
            <a:r>
              <a:rPr lang="it-IT" sz="1600" i="1" dirty="0">
                <a:latin typeface="Times New Roman" charset="0"/>
                <a:ea typeface="Times New Roman" charset="0"/>
                <a:cs typeface="Times New Roman" charset="0"/>
              </a:rPr>
              <a:t> </a:t>
            </a:r>
            <a:r>
              <a:rPr lang="it-IT" sz="1600" i="1" dirty="0" err="1">
                <a:latin typeface="Times New Roman" charset="0"/>
                <a:ea typeface="Times New Roman" charset="0"/>
                <a:cs typeface="Times New Roman" charset="0"/>
              </a:rPr>
              <a:t>definitions</a:t>
            </a:r>
            <a:r>
              <a:rPr lang="it-IT" sz="1600" i="1" dirty="0">
                <a:latin typeface="Times New Roman" charset="0"/>
                <a:ea typeface="Times New Roman" charset="0"/>
                <a:cs typeface="Times New Roman" charset="0"/>
              </a:rPr>
              <a:t> of </a:t>
            </a:r>
            <a:r>
              <a:rPr lang="it-IT" sz="1600" i="1" dirty="0" err="1">
                <a:latin typeface="Times New Roman" charset="0"/>
                <a:ea typeface="Times New Roman" charset="0"/>
                <a:cs typeface="Times New Roman" charset="0"/>
              </a:rPr>
              <a:t>flux</a:t>
            </a:r>
            <a:r>
              <a:rPr lang="it-IT" sz="1600" i="1" dirty="0">
                <a:latin typeface="Times New Roman" charset="0"/>
                <a:ea typeface="Times New Roman" charset="0"/>
                <a:cs typeface="Times New Roman" charset="0"/>
              </a:rPr>
              <a:t> ( </a:t>
            </a:r>
            <a:r>
              <a:rPr lang="it-IT" sz="1600" i="1" dirty="0" err="1">
                <a:latin typeface="Times New Roman" charset="0"/>
                <a:ea typeface="Times New Roman" charset="0"/>
                <a:cs typeface="Times New Roman" charset="0"/>
              </a:rPr>
              <a:t>using</a:t>
            </a:r>
            <a:r>
              <a:rPr lang="it-IT" sz="1600" i="1" dirty="0">
                <a:latin typeface="Times New Roman" charset="0"/>
                <a:ea typeface="Times New Roman" charset="0"/>
                <a:cs typeface="Times New Roman" charset="0"/>
              </a:rPr>
              <a:t> </a:t>
            </a:r>
            <a:r>
              <a:rPr lang="it-IT" sz="1600" i="1" dirty="0" err="1">
                <a:latin typeface="Times New Roman" charset="0"/>
                <a:ea typeface="Times New Roman" charset="0"/>
                <a:cs typeface="Times New Roman" charset="0"/>
              </a:rPr>
              <a:t>integrals</a:t>
            </a:r>
            <a:r>
              <a:rPr lang="it-IT" sz="1600" i="1" dirty="0">
                <a:latin typeface="Times New Roman" charset="0"/>
                <a:ea typeface="Times New Roman" charset="0"/>
                <a:cs typeface="Times New Roman" charset="0"/>
              </a:rPr>
              <a:t>). B </a:t>
            </a:r>
            <a:r>
              <a:rPr lang="it-IT" sz="1600" i="1" dirty="0" err="1">
                <a:latin typeface="Times New Roman" charset="0"/>
                <a:ea typeface="Times New Roman" charset="0"/>
                <a:cs typeface="Times New Roman" charset="0"/>
              </a:rPr>
              <a:t>is</a:t>
            </a:r>
            <a:r>
              <a:rPr lang="it-IT" sz="1600" i="1" dirty="0">
                <a:latin typeface="Times New Roman" charset="0"/>
                <a:ea typeface="Times New Roman" charset="0"/>
                <a:cs typeface="Times New Roman" charset="0"/>
              </a:rPr>
              <a:t> </a:t>
            </a:r>
            <a:r>
              <a:rPr lang="it-IT" sz="1600" i="1" dirty="0" err="1">
                <a:latin typeface="Times New Roman" charset="0"/>
                <a:ea typeface="Times New Roman" charset="0"/>
                <a:cs typeface="Times New Roman" charset="0"/>
              </a:rPr>
              <a:t>something</a:t>
            </a:r>
            <a:r>
              <a:rPr lang="it-IT" sz="1600" i="1" dirty="0">
                <a:latin typeface="Times New Roman" charset="0"/>
                <a:ea typeface="Times New Roman" charset="0"/>
                <a:cs typeface="Times New Roman" charset="0"/>
              </a:rPr>
              <a:t> else ( </a:t>
            </a:r>
            <a:r>
              <a:rPr lang="it-IT" sz="1600" i="1" dirty="0" err="1">
                <a:latin typeface="Times New Roman" charset="0"/>
                <a:ea typeface="Times New Roman" charset="0"/>
                <a:cs typeface="Times New Roman" charset="0"/>
              </a:rPr>
              <a:t>circuitation</a:t>
            </a:r>
            <a:r>
              <a:rPr lang="it-IT" sz="1600" i="1" dirty="0">
                <a:latin typeface="Times New Roman" charset="0"/>
                <a:ea typeface="Times New Roman" charset="0"/>
                <a:cs typeface="Times New Roman" charset="0"/>
              </a:rPr>
              <a:t> )</a:t>
            </a:r>
            <a:endParaRPr lang="it-IT" sz="1600" dirty="0">
              <a:latin typeface="Times New Roman" charset="0"/>
              <a:ea typeface="Times New Roman" charset="0"/>
              <a:cs typeface="Times New Roman" charset="0"/>
            </a:endParaRPr>
          </a:p>
          <a:p>
            <a:pPr algn="just">
              <a:lnSpc>
                <a:spcPct val="115000"/>
              </a:lnSpc>
              <a:spcAft>
                <a:spcPts val="1000"/>
              </a:spcAft>
            </a:pPr>
            <a:endParaRPr lang="it-IT" sz="1600" dirty="0">
              <a:effectLst/>
              <a:ea typeface="Calibri"/>
              <a:cs typeface="Times New Roman"/>
            </a:endParaRPr>
          </a:p>
          <a:p>
            <a:pPr algn="just">
              <a:lnSpc>
                <a:spcPct val="115000"/>
              </a:lnSpc>
              <a:spcAft>
                <a:spcPts val="1000"/>
              </a:spcAft>
            </a:pPr>
            <a:r>
              <a:rPr lang="it-IT" sz="1200" dirty="0">
                <a:effectLst/>
                <a:latin typeface="Times New Roman"/>
                <a:ea typeface="Calibri"/>
                <a:cs typeface="Times New Roman"/>
              </a:rPr>
              <a:t> </a:t>
            </a:r>
            <a:endParaRPr lang="it-IT" sz="1100" dirty="0">
              <a:effectLst/>
              <a:ea typeface="Calibri"/>
              <a:cs typeface="Times New Roman"/>
            </a:endParaRPr>
          </a:p>
          <a:p>
            <a:pPr algn="just">
              <a:lnSpc>
                <a:spcPct val="115000"/>
              </a:lnSpc>
              <a:spcAft>
                <a:spcPts val="1000"/>
              </a:spcAft>
            </a:pPr>
            <a:r>
              <a:rPr lang="it-IT" sz="1200" dirty="0">
                <a:effectLst/>
                <a:latin typeface="Times New Roman"/>
                <a:ea typeface="Calibri"/>
                <a:cs typeface="Times New Roman"/>
              </a:rPr>
              <a:t> </a:t>
            </a:r>
            <a:endParaRPr lang="it-IT" sz="1100" dirty="0">
              <a:effectLst/>
              <a:ea typeface="Calibri"/>
              <a:cs typeface="Times New Roman"/>
            </a:endParaRPr>
          </a:p>
          <a:p>
            <a:pPr>
              <a:lnSpc>
                <a:spcPct val="115000"/>
              </a:lnSpc>
              <a:spcAft>
                <a:spcPts val="1000"/>
              </a:spcAft>
            </a:pPr>
            <a:r>
              <a:rPr lang="it-IT" sz="1100" dirty="0">
                <a:effectLst/>
                <a:ea typeface="Calibri"/>
                <a:cs typeface="Times New Roman"/>
              </a:rPr>
              <a:t> </a:t>
            </a:r>
          </a:p>
        </p:txBody>
      </p:sp>
      <p:sp>
        <p:nvSpPr>
          <p:cNvPr id="7" name="CasellaDiTesto 6"/>
          <p:cNvSpPr txBox="1"/>
          <p:nvPr/>
        </p:nvSpPr>
        <p:spPr>
          <a:xfrm>
            <a:off x="4863466" y="200596"/>
            <a:ext cx="3686174" cy="3970318"/>
          </a:xfrm>
          <a:prstGeom prst="rect">
            <a:avLst/>
          </a:prstGeom>
          <a:solidFill>
            <a:srgbClr val="C0E4F6"/>
          </a:solidFill>
        </p:spPr>
        <p:txBody>
          <a:bodyPr wrap="square" rtlCol="0">
            <a:spAutoFit/>
          </a:bodyPr>
          <a:lstStyle/>
          <a:p>
            <a:r>
              <a:rPr lang="it-IT" dirty="0">
                <a:latin typeface="Times New Roman" charset="0"/>
                <a:ea typeface="Times New Roman" charset="0"/>
                <a:cs typeface="Times New Roman" charset="0"/>
              </a:rPr>
              <a:t>Maria 4E: </a:t>
            </a:r>
            <a:r>
              <a:rPr lang="it-IT" i="1" dirty="0">
                <a:latin typeface="Times New Roman" charset="0"/>
                <a:ea typeface="Times New Roman" charset="0"/>
                <a:cs typeface="Times New Roman" charset="0"/>
              </a:rPr>
              <a:t>A, C, e D share the </a:t>
            </a:r>
            <a:r>
              <a:rPr lang="it-IT" i="1" dirty="0" err="1" smtClean="0">
                <a:latin typeface="Times New Roman" charset="0"/>
                <a:ea typeface="Times New Roman" charset="0"/>
                <a:cs typeface="Times New Roman" charset="0"/>
              </a:rPr>
              <a:t>same</a:t>
            </a:r>
            <a:r>
              <a:rPr lang="it-IT" i="1" dirty="0">
                <a:latin typeface="Times New Roman" charset="0"/>
                <a:ea typeface="Times New Roman" charset="0"/>
                <a:cs typeface="Times New Roman" charset="0"/>
              </a:rPr>
              <a:t> </a:t>
            </a:r>
            <a:r>
              <a:rPr lang="it-IT" i="1" dirty="0" err="1" smtClean="0">
                <a:latin typeface="Times New Roman" charset="0"/>
                <a:ea typeface="Times New Roman" charset="0"/>
                <a:cs typeface="Times New Roman" charset="0"/>
              </a:rPr>
              <a:t>meaning</a:t>
            </a:r>
            <a:r>
              <a:rPr lang="it-IT" i="1" dirty="0" smtClean="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wich</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the </a:t>
            </a:r>
            <a:r>
              <a:rPr lang="it-IT" i="1" dirty="0" err="1">
                <a:latin typeface="Times New Roman" charset="0"/>
                <a:ea typeface="Times New Roman" charset="0"/>
                <a:cs typeface="Times New Roman" charset="0"/>
              </a:rPr>
              <a:t>flux</a:t>
            </a:r>
            <a:r>
              <a:rPr lang="it-IT" i="1" dirty="0">
                <a:latin typeface="Times New Roman" charset="0"/>
                <a:ea typeface="Times New Roman" charset="0"/>
                <a:cs typeface="Times New Roman" charset="0"/>
              </a:rPr>
              <a:t> of the </a:t>
            </a:r>
            <a:r>
              <a:rPr lang="it-IT" i="1" dirty="0" err="1">
                <a:latin typeface="Times New Roman" charset="0"/>
                <a:ea typeface="Times New Roman" charset="0"/>
                <a:cs typeface="Times New Roman" charset="0"/>
              </a:rPr>
              <a:t>electric</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field</a:t>
            </a:r>
            <a:r>
              <a:rPr lang="it-IT" i="1" dirty="0">
                <a:latin typeface="Times New Roman" charset="0"/>
                <a:ea typeface="Times New Roman" charset="0"/>
                <a:cs typeface="Times New Roman" charset="0"/>
              </a:rPr>
              <a:t> ( come aveva osservato Alessandro 5E, Maria ha colto la condivisione di significato condizionata alla presenza del campo elettrico). In statement A the </a:t>
            </a:r>
            <a:r>
              <a:rPr lang="it-IT" i="1" dirty="0" err="1">
                <a:latin typeface="Times New Roman" charset="0"/>
                <a:ea typeface="Times New Roman" charset="0"/>
                <a:cs typeface="Times New Roman" charset="0"/>
              </a:rPr>
              <a:t>flux</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considered</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through</a:t>
            </a:r>
            <a:r>
              <a:rPr lang="it-IT" i="1" dirty="0">
                <a:latin typeface="Times New Roman" charset="0"/>
                <a:ea typeface="Times New Roman" charset="0"/>
                <a:cs typeface="Times New Roman" charset="0"/>
              </a:rPr>
              <a:t> an </a:t>
            </a:r>
            <a:r>
              <a:rPr lang="it-IT" i="1" dirty="0" err="1">
                <a:latin typeface="Times New Roman" charset="0"/>
                <a:ea typeface="Times New Roman" charset="0"/>
                <a:cs typeface="Times New Roman" charset="0"/>
              </a:rPr>
              <a:t>irregular</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surface</a:t>
            </a:r>
            <a:r>
              <a:rPr lang="it-IT" i="1" dirty="0">
                <a:latin typeface="Times New Roman" charset="0"/>
                <a:ea typeface="Times New Roman" charset="0"/>
                <a:cs typeface="Times New Roman" charset="0"/>
              </a:rPr>
              <a:t>, and C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the </a:t>
            </a:r>
            <a:r>
              <a:rPr lang="it-IT" i="1" dirty="0" err="1">
                <a:latin typeface="Times New Roman" charset="0"/>
                <a:ea typeface="Times New Roman" charset="0"/>
                <a:cs typeface="Times New Roman" charset="0"/>
              </a:rPr>
              <a:t>algebric</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definition</a:t>
            </a:r>
            <a:r>
              <a:rPr lang="it-IT" i="1" dirty="0">
                <a:latin typeface="Times New Roman" charset="0"/>
                <a:ea typeface="Times New Roman" charset="0"/>
                <a:cs typeface="Times New Roman" charset="0"/>
              </a:rPr>
              <a:t> of </a:t>
            </a:r>
            <a:r>
              <a:rPr lang="it-IT" i="1" dirty="0" err="1">
                <a:latin typeface="Times New Roman" charset="0"/>
                <a:ea typeface="Times New Roman" charset="0"/>
                <a:cs typeface="Times New Roman" charset="0"/>
              </a:rPr>
              <a:t>that</a:t>
            </a:r>
            <a:r>
              <a:rPr lang="it-IT" i="1" dirty="0">
                <a:latin typeface="Times New Roman" charset="0"/>
                <a:ea typeface="Times New Roman" charset="0"/>
                <a:cs typeface="Times New Roman" charset="0"/>
              </a:rPr>
              <a:t>. E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the </a:t>
            </a:r>
            <a:r>
              <a:rPr lang="it-IT" i="1" dirty="0" err="1">
                <a:latin typeface="Times New Roman" charset="0"/>
                <a:ea typeface="Times New Roman" charset="0"/>
                <a:cs typeface="Times New Roman" charset="0"/>
              </a:rPr>
              <a:t>definition</a:t>
            </a:r>
            <a:r>
              <a:rPr lang="it-IT" i="1" dirty="0">
                <a:latin typeface="Times New Roman" charset="0"/>
                <a:ea typeface="Times New Roman" charset="0"/>
                <a:cs typeface="Times New Roman" charset="0"/>
              </a:rPr>
              <a:t> of water </a:t>
            </a:r>
            <a:r>
              <a:rPr lang="it-IT" i="1" dirty="0" err="1">
                <a:latin typeface="Times New Roman" charset="0"/>
                <a:ea typeface="Times New Roman" charset="0"/>
                <a:cs typeface="Times New Roman" charset="0"/>
              </a:rPr>
              <a:t>flux</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used</a:t>
            </a:r>
            <a:r>
              <a:rPr lang="it-IT" i="1" dirty="0">
                <a:latin typeface="Times New Roman" charset="0"/>
                <a:ea typeface="Times New Roman" charset="0"/>
                <a:cs typeface="Times New Roman" charset="0"/>
              </a:rPr>
              <a:t> for </a:t>
            </a:r>
            <a:r>
              <a:rPr lang="it-IT" i="1" dirty="0" err="1">
                <a:latin typeface="Times New Roman" charset="0"/>
                <a:ea typeface="Times New Roman" charset="0"/>
                <a:cs typeface="Times New Roman" charset="0"/>
              </a:rPr>
              <a:t>example</a:t>
            </a:r>
            <a:r>
              <a:rPr lang="it-IT" i="1" dirty="0">
                <a:latin typeface="Times New Roman" charset="0"/>
                <a:ea typeface="Times New Roman" charset="0"/>
                <a:cs typeface="Times New Roman" charset="0"/>
              </a:rPr>
              <a:t> in </a:t>
            </a:r>
            <a:r>
              <a:rPr lang="it-IT" i="1" dirty="0" err="1">
                <a:latin typeface="Times New Roman" charset="0"/>
                <a:ea typeface="Times New Roman" charset="0"/>
                <a:cs typeface="Times New Roman" charset="0"/>
              </a:rPr>
              <a:t>Bernoulli’s</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theorem</a:t>
            </a:r>
            <a:r>
              <a:rPr lang="it-IT" i="1" dirty="0">
                <a:latin typeface="Times New Roman" charset="0"/>
                <a:ea typeface="Times New Roman" charset="0"/>
                <a:cs typeface="Times New Roman" charset="0"/>
              </a:rPr>
              <a:t>. D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the </a:t>
            </a:r>
            <a:r>
              <a:rPr lang="it-IT" i="1" dirty="0" err="1">
                <a:latin typeface="Times New Roman" charset="0"/>
                <a:ea typeface="Times New Roman" charset="0"/>
                <a:cs typeface="Times New Roman" charset="0"/>
              </a:rPr>
              <a:t>flux</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through</a:t>
            </a:r>
            <a:r>
              <a:rPr lang="it-IT" i="1" dirty="0">
                <a:latin typeface="Times New Roman" charset="0"/>
                <a:ea typeface="Times New Roman" charset="0"/>
                <a:cs typeface="Times New Roman" charset="0"/>
              </a:rPr>
              <a:t> an </a:t>
            </a:r>
            <a:r>
              <a:rPr lang="it-IT" i="1" dirty="0" err="1">
                <a:latin typeface="Times New Roman" charset="0"/>
                <a:ea typeface="Times New Roman" charset="0"/>
                <a:cs typeface="Times New Roman" charset="0"/>
              </a:rPr>
              <a:t>uniform</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surface</a:t>
            </a:r>
            <a:r>
              <a:rPr lang="it-IT" dirty="0">
                <a:latin typeface="Times New Roman" charset="0"/>
                <a:ea typeface="Times New Roman" charset="0"/>
                <a:cs typeface="Times New Roman" charset="0"/>
              </a:rPr>
              <a:t>.</a:t>
            </a:r>
          </a:p>
          <a:p>
            <a:endParaRPr lang="it-IT" dirty="0"/>
          </a:p>
        </p:txBody>
      </p:sp>
      <p:sp>
        <p:nvSpPr>
          <p:cNvPr id="8" name="CasellaDiTesto 7"/>
          <p:cNvSpPr txBox="1"/>
          <p:nvPr/>
        </p:nvSpPr>
        <p:spPr>
          <a:xfrm>
            <a:off x="1643743" y="2102354"/>
            <a:ext cx="5257800" cy="2862322"/>
          </a:xfrm>
          <a:prstGeom prst="rect">
            <a:avLst/>
          </a:prstGeom>
          <a:solidFill>
            <a:schemeClr val="accent3"/>
          </a:solidFill>
        </p:spPr>
        <p:txBody>
          <a:bodyPr wrap="square" rtlCol="0">
            <a:spAutoFit/>
          </a:bodyPr>
          <a:lstStyle/>
          <a:p>
            <a:r>
              <a:rPr lang="it-IT" dirty="0"/>
              <a:t>Dalle argomentazioni di Maria si deduce che la definizione di flusso (portata) utilizzata nel teorema di </a:t>
            </a:r>
            <a:r>
              <a:rPr lang="it-IT" dirty="0" err="1"/>
              <a:t>Bernoulli</a:t>
            </a:r>
            <a:r>
              <a:rPr lang="it-IT" dirty="0"/>
              <a:t> è considerata altro rispetto al concetto di flusso di campo Elettrico: l’operatore di flusso non è visto come modello universale in grado di dare informazioni precise del campo vettoriale ma come “suddito” del campo vettoriale a cui viene applicato.</a:t>
            </a:r>
          </a:p>
          <a:p>
            <a:endParaRPr lang="it-IT" dirty="0"/>
          </a:p>
        </p:txBody>
      </p:sp>
      <p:sp>
        <p:nvSpPr>
          <p:cNvPr id="4" name="Segnaposto numero diapositiva 3"/>
          <p:cNvSpPr>
            <a:spLocks noGrp="1"/>
          </p:cNvSpPr>
          <p:nvPr>
            <p:ph type="sldNum" sz="quarter" idx="12"/>
          </p:nvPr>
        </p:nvSpPr>
        <p:spPr/>
        <p:txBody>
          <a:bodyPr/>
          <a:lstStyle/>
          <a:p>
            <a:fld id="{5744759D-0EFF-4FB2-9CCE-04E00944F0FE}" type="slidenum">
              <a:rPr lang="en-US" smtClean="0"/>
              <a:pPr/>
              <a:t>20</a:t>
            </a:fld>
            <a:endParaRPr lang="en-US"/>
          </a:p>
        </p:txBody>
      </p:sp>
    </p:spTree>
    <p:extLst>
      <p:ext uri="{BB962C8B-B14F-4D97-AF65-F5344CB8AC3E}">
        <p14:creationId xmlns:p14="http://schemas.microsoft.com/office/powerpoint/2010/main" val="2070909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2293620" y="295637"/>
            <a:ext cx="6377940" cy="1293028"/>
          </a:xfrm>
        </p:spPr>
        <p:txBody>
          <a:bodyPr>
            <a:normAutofit fontScale="90000"/>
          </a:bodyPr>
          <a:lstStyle/>
          <a:p>
            <a:pPr algn="ctr"/>
            <a:r>
              <a:rPr lang="it-IT" sz="3100" b="1" i="1" cap="none" dirty="0" smtClean="0">
                <a:solidFill>
                  <a:schemeClr val="accent4">
                    <a:lumMod val="50000"/>
                  </a:schemeClr>
                </a:solidFill>
              </a:rPr>
              <a:t>sperimentazione in lingua inglese </a:t>
            </a:r>
            <a:br>
              <a:rPr lang="it-IT" sz="3100" b="1" i="1" cap="none" dirty="0" smtClean="0">
                <a:solidFill>
                  <a:schemeClr val="accent4">
                    <a:lumMod val="50000"/>
                  </a:schemeClr>
                </a:solidFill>
              </a:rPr>
            </a:br>
            <a:r>
              <a:rPr lang="it-IT" sz="3100" b="1" i="1" cap="none" dirty="0" err="1" smtClean="0">
                <a:solidFill>
                  <a:schemeClr val="accent4">
                    <a:lumMod val="50000"/>
                  </a:schemeClr>
                </a:solidFill>
              </a:rPr>
              <a:t>flux</a:t>
            </a:r>
            <a:r>
              <a:rPr lang="it-IT" sz="3100" b="1" i="1" cap="none" dirty="0" smtClean="0">
                <a:solidFill>
                  <a:schemeClr val="accent4">
                    <a:lumMod val="50000"/>
                  </a:schemeClr>
                </a:solidFill>
              </a:rPr>
              <a:t> of a </a:t>
            </a:r>
            <a:r>
              <a:rPr lang="it-IT" sz="3100" b="1" i="1" cap="none" dirty="0" err="1" smtClean="0">
                <a:solidFill>
                  <a:schemeClr val="accent4">
                    <a:lumMod val="50000"/>
                  </a:schemeClr>
                </a:solidFill>
              </a:rPr>
              <a:t>vector</a:t>
            </a:r>
            <a:r>
              <a:rPr lang="it-IT" sz="3100" b="1" i="1" cap="none" dirty="0" smtClean="0">
                <a:solidFill>
                  <a:schemeClr val="accent4">
                    <a:lumMod val="50000"/>
                  </a:schemeClr>
                </a:solidFill>
              </a:rPr>
              <a:t> </a:t>
            </a:r>
            <a:r>
              <a:rPr lang="it-IT" sz="3100" b="1" i="1" cap="none" dirty="0" err="1" smtClean="0">
                <a:solidFill>
                  <a:schemeClr val="accent4">
                    <a:lumMod val="50000"/>
                  </a:schemeClr>
                </a:solidFill>
              </a:rPr>
              <a:t>field</a:t>
            </a:r>
            <a:r>
              <a:rPr lang="it-IT" sz="3100" b="1" i="1" cap="none" dirty="0" smtClean="0">
                <a:solidFill>
                  <a:schemeClr val="accent4">
                    <a:lumMod val="50000"/>
                  </a:schemeClr>
                </a:solidFill>
              </a:rPr>
              <a:t> </a:t>
            </a:r>
            <a:r>
              <a:rPr lang="it-IT" sz="3100" b="1" i="1" dirty="0" smtClean="0">
                <a:solidFill>
                  <a:schemeClr val="accent4">
                    <a:lumMod val="50000"/>
                  </a:schemeClr>
                </a:solidFill>
              </a:rPr>
              <a:t>2</a:t>
            </a:r>
            <a:endParaRPr lang="it-IT" sz="3100" b="1" i="1" dirty="0">
              <a:solidFill>
                <a:schemeClr val="accent4">
                  <a:lumMod val="50000"/>
                </a:schemeClr>
              </a:solidFill>
            </a:endParaRPr>
          </a:p>
        </p:txBody>
      </p:sp>
      <p:pic>
        <p:nvPicPr>
          <p:cNvPr id="6" name="Segnaposto contenuto 5" descr="Schermata 2015-07-05 a 17.09.39.p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589" y="1588665"/>
            <a:ext cx="8334815" cy="4880934"/>
          </a:xfrm>
        </p:spPr>
      </p:pic>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sp>
        <p:nvSpPr>
          <p:cNvPr id="8" name="Rettangolo 7"/>
          <p:cNvSpPr/>
          <p:nvPr/>
        </p:nvSpPr>
        <p:spPr>
          <a:xfrm>
            <a:off x="962238" y="124529"/>
            <a:ext cx="6598707" cy="1477328"/>
          </a:xfrm>
          <a:prstGeom prst="rect">
            <a:avLst/>
          </a:prstGeom>
          <a:solidFill>
            <a:srgbClr val="8FD9FB"/>
          </a:solidFill>
        </p:spPr>
        <p:txBody>
          <a:bodyPr wrap="square">
            <a:spAutoFit/>
          </a:bodyPr>
          <a:lstStyle/>
          <a:p>
            <a:r>
              <a:rPr lang="it-IT" dirty="0">
                <a:latin typeface="Times New Roman" charset="0"/>
                <a:ea typeface="Times New Roman" charset="0"/>
                <a:cs typeface="Times New Roman" charset="0"/>
              </a:rPr>
              <a:t>Andrea 4E: </a:t>
            </a:r>
            <a:r>
              <a:rPr lang="it-IT" i="1" dirty="0">
                <a:latin typeface="Times New Roman" charset="0"/>
                <a:ea typeface="Times New Roman" charset="0"/>
                <a:cs typeface="Times New Roman" charset="0"/>
              </a:rPr>
              <a:t>C e D share the </a:t>
            </a:r>
            <a:r>
              <a:rPr lang="it-IT" i="1" dirty="0" err="1">
                <a:latin typeface="Times New Roman" charset="0"/>
                <a:ea typeface="Times New Roman" charset="0"/>
                <a:cs typeface="Times New Roman" charset="0"/>
              </a:rPr>
              <a:t>same</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meaning</a:t>
            </a:r>
            <a:r>
              <a:rPr lang="it-IT" i="1" dirty="0">
                <a:latin typeface="Times New Roman" charset="0"/>
                <a:ea typeface="Times New Roman" charset="0"/>
                <a:cs typeface="Times New Roman" charset="0"/>
              </a:rPr>
              <a:t>, C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the </a:t>
            </a:r>
            <a:r>
              <a:rPr lang="it-IT" i="1" dirty="0" err="1">
                <a:latin typeface="Times New Roman" charset="0"/>
                <a:ea typeface="Times New Roman" charset="0"/>
                <a:cs typeface="Times New Roman" charset="0"/>
              </a:rPr>
              <a:t>proper</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definition</a:t>
            </a:r>
            <a:r>
              <a:rPr lang="it-IT" i="1" dirty="0">
                <a:latin typeface="Times New Roman" charset="0"/>
                <a:ea typeface="Times New Roman" charset="0"/>
                <a:cs typeface="Times New Roman" charset="0"/>
              </a:rPr>
              <a:t> of </a:t>
            </a:r>
            <a:r>
              <a:rPr lang="it-IT" i="1" dirty="0" err="1">
                <a:latin typeface="Times New Roman" charset="0"/>
                <a:ea typeface="Times New Roman" charset="0"/>
                <a:cs typeface="Times New Roman" charset="0"/>
              </a:rPr>
              <a:t>electric</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flux</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while</a:t>
            </a:r>
            <a:r>
              <a:rPr lang="it-IT" i="1" dirty="0">
                <a:latin typeface="Times New Roman" charset="0"/>
                <a:ea typeface="Times New Roman" charset="0"/>
                <a:cs typeface="Times New Roman" charset="0"/>
              </a:rPr>
              <a:t> D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then</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linked</a:t>
            </a:r>
            <a:r>
              <a:rPr lang="it-IT" i="1" dirty="0">
                <a:latin typeface="Times New Roman" charset="0"/>
                <a:ea typeface="Times New Roman" charset="0"/>
                <a:cs typeface="Times New Roman" charset="0"/>
              </a:rPr>
              <a:t> to A, </a:t>
            </a:r>
            <a:r>
              <a:rPr lang="it-IT" i="1" dirty="0" err="1">
                <a:latin typeface="Times New Roman" charset="0"/>
                <a:ea typeface="Times New Roman" charset="0"/>
                <a:cs typeface="Times New Roman" charset="0"/>
              </a:rPr>
              <a:t>since</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that</a:t>
            </a:r>
            <a:r>
              <a:rPr lang="it-IT" i="1" dirty="0">
                <a:latin typeface="Times New Roman" charset="0"/>
                <a:ea typeface="Times New Roman" charset="0"/>
                <a:cs typeface="Times New Roman" charset="0"/>
              </a:rPr>
              <a:t> law </a:t>
            </a:r>
            <a:r>
              <a:rPr lang="it-IT" i="1" dirty="0" err="1">
                <a:latin typeface="Times New Roman" charset="0"/>
                <a:ea typeface="Times New Roman" charset="0"/>
                <a:cs typeface="Times New Roman" charset="0"/>
              </a:rPr>
              <a:t>states</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that</a:t>
            </a:r>
            <a:r>
              <a:rPr lang="it-IT" i="1" dirty="0">
                <a:latin typeface="Times New Roman" charset="0"/>
                <a:ea typeface="Times New Roman" charset="0"/>
                <a:cs typeface="Times New Roman" charset="0"/>
              </a:rPr>
              <a:t> the </a:t>
            </a:r>
            <a:r>
              <a:rPr lang="it-IT" i="1" dirty="0" err="1">
                <a:latin typeface="Times New Roman" charset="0"/>
                <a:ea typeface="Times New Roman" charset="0"/>
                <a:cs typeface="Times New Roman" charset="0"/>
              </a:rPr>
              <a:t>surface</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needs</a:t>
            </a:r>
            <a:r>
              <a:rPr lang="it-IT" i="1" dirty="0">
                <a:latin typeface="Times New Roman" charset="0"/>
                <a:ea typeface="Times New Roman" charset="0"/>
                <a:cs typeface="Times New Roman" charset="0"/>
              </a:rPr>
              <a:t> to be </a:t>
            </a:r>
            <a:r>
              <a:rPr lang="it-IT" i="1" dirty="0" err="1">
                <a:latin typeface="Times New Roman" charset="0"/>
                <a:ea typeface="Times New Roman" charset="0"/>
                <a:cs typeface="Times New Roman" charset="0"/>
              </a:rPr>
              <a:t>closed</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around</a:t>
            </a:r>
            <a:r>
              <a:rPr lang="it-IT" i="1" dirty="0">
                <a:latin typeface="Times New Roman" charset="0"/>
                <a:ea typeface="Times New Roman" charset="0"/>
                <a:cs typeface="Times New Roman" charset="0"/>
              </a:rPr>
              <a:t> the </a:t>
            </a:r>
            <a:r>
              <a:rPr lang="it-IT" i="1" dirty="0" err="1">
                <a:latin typeface="Times New Roman" charset="0"/>
                <a:ea typeface="Times New Roman" charset="0"/>
                <a:cs typeface="Times New Roman" charset="0"/>
              </a:rPr>
              <a:t>charges</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if</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not</a:t>
            </a:r>
            <a:r>
              <a:rPr lang="it-IT" i="1" dirty="0">
                <a:latin typeface="Times New Roman" charset="0"/>
                <a:ea typeface="Times New Roman" charset="0"/>
                <a:cs typeface="Times New Roman" charset="0"/>
              </a:rPr>
              <a:t>, the </a:t>
            </a:r>
            <a:r>
              <a:rPr lang="it-IT" i="1" dirty="0" err="1">
                <a:latin typeface="Times New Roman" charset="0"/>
                <a:ea typeface="Times New Roman" charset="0"/>
                <a:cs typeface="Times New Roman" charset="0"/>
              </a:rPr>
              <a:t>flux</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equal</a:t>
            </a:r>
            <a:r>
              <a:rPr lang="it-IT" i="1" dirty="0">
                <a:latin typeface="Times New Roman" charset="0"/>
                <a:ea typeface="Times New Roman" charset="0"/>
                <a:cs typeface="Times New Roman" charset="0"/>
              </a:rPr>
              <a:t> to zero. E </a:t>
            </a:r>
            <a:r>
              <a:rPr lang="it-IT" i="1" dirty="0" err="1">
                <a:latin typeface="Times New Roman" charset="0"/>
                <a:ea typeface="Times New Roman" charset="0"/>
                <a:cs typeface="Times New Roman" charset="0"/>
              </a:rPr>
              <a:t>indicates</a:t>
            </a:r>
            <a:r>
              <a:rPr lang="it-IT" i="1" dirty="0">
                <a:latin typeface="Times New Roman" charset="0"/>
                <a:ea typeface="Times New Roman" charset="0"/>
                <a:cs typeface="Times New Roman" charset="0"/>
              </a:rPr>
              <a:t> the </a:t>
            </a:r>
            <a:r>
              <a:rPr lang="it-IT" i="1" dirty="0" err="1">
                <a:latin typeface="Times New Roman" charset="0"/>
                <a:ea typeface="Times New Roman" charset="0"/>
                <a:cs typeface="Times New Roman" charset="0"/>
              </a:rPr>
              <a:t>voltage</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wich</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something</a:t>
            </a:r>
            <a:r>
              <a:rPr lang="it-IT" i="1" dirty="0">
                <a:latin typeface="Times New Roman" charset="0"/>
                <a:ea typeface="Times New Roman" charset="0"/>
                <a:cs typeface="Times New Roman" charset="0"/>
              </a:rPr>
              <a:t> else, B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true</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but</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doesn’t</a:t>
            </a:r>
            <a:r>
              <a:rPr lang="it-IT" i="1" dirty="0">
                <a:latin typeface="Times New Roman" charset="0"/>
                <a:ea typeface="Times New Roman" charset="0"/>
                <a:cs typeface="Times New Roman" charset="0"/>
              </a:rPr>
              <a:t> share the </a:t>
            </a:r>
            <a:r>
              <a:rPr lang="it-IT" i="1" dirty="0" err="1">
                <a:latin typeface="Times New Roman" charset="0"/>
                <a:ea typeface="Times New Roman" charset="0"/>
                <a:cs typeface="Times New Roman" charset="0"/>
              </a:rPr>
              <a:t>same</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meaning</a:t>
            </a:r>
            <a:r>
              <a:rPr lang="it-IT" i="1" dirty="0">
                <a:latin typeface="Times New Roman" charset="0"/>
                <a:ea typeface="Times New Roman" charset="0"/>
                <a:cs typeface="Times New Roman" charset="0"/>
              </a:rPr>
              <a:t>.</a:t>
            </a:r>
            <a:endParaRPr lang="it-IT" dirty="0">
              <a:latin typeface="Times New Roman" charset="0"/>
              <a:ea typeface="Times New Roman" charset="0"/>
              <a:cs typeface="Times New Roman" charset="0"/>
            </a:endParaRPr>
          </a:p>
        </p:txBody>
      </p:sp>
      <p:sp>
        <p:nvSpPr>
          <p:cNvPr id="12" name="CasellaDiTesto 11"/>
          <p:cNvSpPr txBox="1"/>
          <p:nvPr/>
        </p:nvSpPr>
        <p:spPr>
          <a:xfrm>
            <a:off x="175108" y="115996"/>
            <a:ext cx="8867775" cy="2308324"/>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it-IT" dirty="0">
                <a:latin typeface="Times New Roman" charset="0"/>
                <a:ea typeface="Times New Roman" charset="0"/>
                <a:cs typeface="Times New Roman" charset="0"/>
              </a:rPr>
              <a:t>Maria 4E: </a:t>
            </a:r>
            <a:r>
              <a:rPr lang="it-IT" i="1" dirty="0">
                <a:latin typeface="Times New Roman" charset="0"/>
                <a:ea typeface="Times New Roman" charset="0"/>
                <a:cs typeface="Times New Roman" charset="0"/>
              </a:rPr>
              <a:t>A, C and D share the </a:t>
            </a:r>
            <a:r>
              <a:rPr lang="it-IT" i="1" dirty="0" err="1">
                <a:latin typeface="Times New Roman" charset="0"/>
                <a:ea typeface="Times New Roman" charset="0"/>
                <a:cs typeface="Times New Roman" charset="0"/>
              </a:rPr>
              <a:t>same</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meaning</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wich</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the </a:t>
            </a:r>
            <a:r>
              <a:rPr lang="it-IT" i="1" dirty="0" err="1" smtClean="0">
                <a:latin typeface="Times New Roman" charset="0"/>
                <a:ea typeface="Times New Roman" charset="0"/>
                <a:cs typeface="Times New Roman" charset="0"/>
              </a:rPr>
              <a:t>definitionof</a:t>
            </a:r>
            <a:r>
              <a:rPr lang="it-IT" i="1" dirty="0" smtClean="0">
                <a:latin typeface="Times New Roman" charset="0"/>
                <a:ea typeface="Times New Roman" charset="0"/>
                <a:cs typeface="Times New Roman" charset="0"/>
              </a:rPr>
              <a:t> </a:t>
            </a:r>
            <a:r>
              <a:rPr lang="it-IT" i="1" dirty="0">
                <a:latin typeface="Times New Roman" charset="0"/>
                <a:ea typeface="Times New Roman" charset="0"/>
                <a:cs typeface="Times New Roman" charset="0"/>
              </a:rPr>
              <a:t>the </a:t>
            </a:r>
            <a:r>
              <a:rPr lang="it-IT" i="1" dirty="0" err="1">
                <a:latin typeface="Times New Roman" charset="0"/>
                <a:ea typeface="Times New Roman" charset="0"/>
                <a:cs typeface="Times New Roman" charset="0"/>
              </a:rPr>
              <a:t>flux</a:t>
            </a:r>
            <a:r>
              <a:rPr lang="it-IT" i="1" dirty="0">
                <a:latin typeface="Times New Roman" charset="0"/>
                <a:ea typeface="Times New Roman" charset="0"/>
                <a:cs typeface="Times New Roman" charset="0"/>
              </a:rPr>
              <a:t> of the </a:t>
            </a:r>
            <a:r>
              <a:rPr lang="it-IT" i="1" dirty="0" err="1">
                <a:latin typeface="Times New Roman" charset="0"/>
                <a:ea typeface="Times New Roman" charset="0"/>
                <a:cs typeface="Times New Roman" charset="0"/>
              </a:rPr>
              <a:t>electric</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field</a:t>
            </a:r>
            <a:r>
              <a:rPr lang="it-IT" i="1" dirty="0">
                <a:latin typeface="Times New Roman" charset="0"/>
                <a:ea typeface="Times New Roman" charset="0"/>
                <a:cs typeface="Times New Roman" charset="0"/>
              </a:rPr>
              <a:t>: </a:t>
            </a:r>
            <a:r>
              <a:rPr lang="it-IT" i="1" dirty="0" smtClean="0">
                <a:latin typeface="Times New Roman" charset="0"/>
                <a:ea typeface="Times New Roman" charset="0"/>
                <a:cs typeface="Times New Roman" charset="0"/>
              </a:rPr>
              <a:t>in </a:t>
            </a:r>
            <a:r>
              <a:rPr lang="it-IT" i="1" dirty="0">
                <a:latin typeface="Times New Roman" charset="0"/>
                <a:ea typeface="Times New Roman" charset="0"/>
                <a:cs typeface="Times New Roman" charset="0"/>
              </a:rPr>
              <a:t>case </a:t>
            </a:r>
            <a:r>
              <a:rPr lang="it-IT" i="1" dirty="0" smtClean="0">
                <a:latin typeface="Times New Roman" charset="0"/>
                <a:ea typeface="Times New Roman" charset="0"/>
                <a:cs typeface="Times New Roman" charset="0"/>
              </a:rPr>
              <a:t>C </a:t>
            </a:r>
            <a:r>
              <a:rPr lang="it-IT" i="1" dirty="0" err="1" smtClean="0">
                <a:latin typeface="Times New Roman" charset="0"/>
                <a:ea typeface="Times New Roman" charset="0"/>
                <a:cs typeface="Times New Roman" charset="0"/>
              </a:rPr>
              <a:t>there</a:t>
            </a:r>
            <a:r>
              <a:rPr lang="it-IT" i="1" dirty="0" smtClean="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the standard </a:t>
            </a:r>
            <a:r>
              <a:rPr lang="it-IT" i="1" dirty="0" err="1" smtClean="0">
                <a:latin typeface="Times New Roman" charset="0"/>
                <a:ea typeface="Times New Roman" charset="0"/>
                <a:cs typeface="Times New Roman" charset="0"/>
              </a:rPr>
              <a:t>definition</a:t>
            </a:r>
            <a:r>
              <a:rPr lang="it-IT" i="1" dirty="0" smtClean="0">
                <a:latin typeface="Times New Roman" charset="0"/>
                <a:ea typeface="Times New Roman" charset="0"/>
                <a:cs typeface="Times New Roman" charset="0"/>
              </a:rPr>
              <a:t> </a:t>
            </a:r>
            <a:r>
              <a:rPr lang="it-IT" i="1" dirty="0">
                <a:latin typeface="Times New Roman" charset="0"/>
                <a:ea typeface="Times New Roman" charset="0"/>
                <a:cs typeface="Times New Roman" charset="0"/>
              </a:rPr>
              <a:t>(the dot </a:t>
            </a:r>
            <a:r>
              <a:rPr lang="it-IT" i="1" dirty="0" err="1">
                <a:latin typeface="Times New Roman" charset="0"/>
                <a:ea typeface="Times New Roman" charset="0"/>
                <a:cs typeface="Times New Roman" charset="0"/>
              </a:rPr>
              <a:t>product</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between</a:t>
            </a:r>
            <a:r>
              <a:rPr lang="it-IT" i="1" dirty="0">
                <a:latin typeface="Times New Roman" charset="0"/>
                <a:ea typeface="Times New Roman" charset="0"/>
                <a:cs typeface="Times New Roman" charset="0"/>
              </a:rPr>
              <a:t> the </a:t>
            </a:r>
            <a:r>
              <a:rPr lang="it-IT" i="1" dirty="0" err="1">
                <a:latin typeface="Times New Roman" charset="0"/>
                <a:ea typeface="Times New Roman" charset="0"/>
                <a:cs typeface="Times New Roman" charset="0"/>
              </a:rPr>
              <a:t>electric</a:t>
            </a:r>
            <a:r>
              <a:rPr lang="it-IT" i="1" dirty="0">
                <a:latin typeface="Times New Roman" charset="0"/>
                <a:ea typeface="Times New Roman" charset="0"/>
                <a:cs typeface="Times New Roman" charset="0"/>
              </a:rPr>
              <a:t> </a:t>
            </a:r>
            <a:r>
              <a:rPr lang="it-IT" i="1" dirty="0" err="1" smtClean="0">
                <a:latin typeface="Times New Roman" charset="0"/>
                <a:ea typeface="Times New Roman" charset="0"/>
                <a:cs typeface="Times New Roman" charset="0"/>
              </a:rPr>
              <a:t>fiel</a:t>
            </a:r>
            <a:r>
              <a:rPr lang="it-IT" i="1" dirty="0" smtClean="0">
                <a:latin typeface="Times New Roman" charset="0"/>
                <a:ea typeface="Times New Roman" charset="0"/>
                <a:cs typeface="Times New Roman" charset="0"/>
              </a:rPr>
              <a:t> </a:t>
            </a:r>
            <a:r>
              <a:rPr lang="it-IT" i="1" dirty="0">
                <a:latin typeface="Times New Roman" charset="0"/>
                <a:ea typeface="Times New Roman" charset="0"/>
                <a:cs typeface="Times New Roman" charset="0"/>
              </a:rPr>
              <a:t>and the </a:t>
            </a:r>
            <a:r>
              <a:rPr lang="it-IT" i="1" dirty="0" smtClean="0">
                <a:latin typeface="Times New Roman" charset="0"/>
                <a:ea typeface="Times New Roman" charset="0"/>
                <a:cs typeface="Times New Roman" charset="0"/>
              </a:rPr>
              <a:t>area); </a:t>
            </a:r>
            <a:r>
              <a:rPr lang="it-IT" i="1" dirty="0">
                <a:latin typeface="Times New Roman" charset="0"/>
                <a:ea typeface="Times New Roman" charset="0"/>
                <a:cs typeface="Times New Roman" charset="0"/>
              </a:rPr>
              <a:t>in case A the </a:t>
            </a:r>
            <a:r>
              <a:rPr lang="it-IT" i="1" dirty="0" err="1">
                <a:latin typeface="Times New Roman" charset="0"/>
                <a:ea typeface="Times New Roman" charset="0"/>
                <a:cs typeface="Times New Roman" charset="0"/>
              </a:rPr>
              <a:t>imagine</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represent</a:t>
            </a:r>
            <a:r>
              <a:rPr lang="it-IT" i="1" dirty="0">
                <a:latin typeface="Times New Roman" charset="0"/>
                <a:ea typeface="Times New Roman" charset="0"/>
                <a:cs typeface="Times New Roman" charset="0"/>
              </a:rPr>
              <a:t> an </a:t>
            </a:r>
            <a:r>
              <a:rPr lang="it-IT" i="1" dirty="0" err="1">
                <a:latin typeface="Times New Roman" charset="0"/>
                <a:ea typeface="Times New Roman" charset="0"/>
                <a:cs typeface="Times New Roman" charset="0"/>
              </a:rPr>
              <a:t>electric</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field</a:t>
            </a:r>
            <a:r>
              <a:rPr lang="it-IT" i="1" dirty="0">
                <a:latin typeface="Times New Roman" charset="0"/>
                <a:ea typeface="Times New Roman" charset="0"/>
                <a:cs typeface="Times New Roman" charset="0"/>
              </a:rPr>
              <a:t>, the </a:t>
            </a:r>
            <a:r>
              <a:rPr lang="it-IT" i="1" dirty="0" err="1">
                <a:latin typeface="Times New Roman" charset="0"/>
                <a:ea typeface="Times New Roman" charset="0"/>
                <a:cs typeface="Times New Roman" charset="0"/>
              </a:rPr>
              <a:t>value</a:t>
            </a:r>
            <a:r>
              <a:rPr lang="it-IT" i="1" dirty="0">
                <a:latin typeface="Times New Roman" charset="0"/>
                <a:ea typeface="Times New Roman" charset="0"/>
                <a:cs typeface="Times New Roman" charset="0"/>
              </a:rPr>
              <a:t> of </a:t>
            </a:r>
            <a:r>
              <a:rPr lang="it-IT" i="1" dirty="0" err="1">
                <a:latin typeface="Times New Roman" charset="0"/>
                <a:ea typeface="Times New Roman" charset="0"/>
                <a:cs typeface="Times New Roman" charset="0"/>
              </a:rPr>
              <a:t>which</a:t>
            </a:r>
            <a:r>
              <a:rPr lang="it-IT" i="1" dirty="0">
                <a:latin typeface="Times New Roman" charset="0"/>
                <a:ea typeface="Times New Roman" charset="0"/>
                <a:cs typeface="Times New Roman" charset="0"/>
              </a:rPr>
              <a:t> </a:t>
            </a:r>
            <a:r>
              <a:rPr lang="it-IT" i="1" dirty="0" err="1" smtClean="0">
                <a:latin typeface="Times New Roman" charset="0"/>
                <a:ea typeface="Times New Roman" charset="0"/>
                <a:cs typeface="Times New Roman" charset="0"/>
              </a:rPr>
              <a:t>is</a:t>
            </a:r>
            <a:r>
              <a:rPr lang="it-IT" i="1" dirty="0" smtClean="0">
                <a:latin typeface="Times New Roman" charset="0"/>
                <a:ea typeface="Times New Roman" charset="0"/>
                <a:cs typeface="Times New Roman" charset="0"/>
              </a:rPr>
              <a:t> zero ,</a:t>
            </a:r>
            <a:r>
              <a:rPr lang="it-IT" i="1" dirty="0" err="1" smtClean="0">
                <a:latin typeface="Times New Roman" charset="0"/>
                <a:ea typeface="Times New Roman" charset="0"/>
                <a:cs typeface="Times New Roman" charset="0"/>
              </a:rPr>
              <a:t>because</a:t>
            </a:r>
            <a:r>
              <a:rPr lang="it-IT" i="1" dirty="0" smtClean="0">
                <a:latin typeface="Times New Roman" charset="0"/>
                <a:ea typeface="Times New Roman" charset="0"/>
                <a:cs typeface="Times New Roman" charset="0"/>
              </a:rPr>
              <a:t> </a:t>
            </a:r>
            <a:r>
              <a:rPr lang="it-IT" i="1" dirty="0">
                <a:latin typeface="Times New Roman" charset="0"/>
                <a:ea typeface="Times New Roman" charset="0"/>
                <a:cs typeface="Times New Roman" charset="0"/>
              </a:rPr>
              <a:t>the entry </a:t>
            </a:r>
            <a:r>
              <a:rPr lang="it-IT" i="1" dirty="0" err="1">
                <a:latin typeface="Times New Roman" charset="0"/>
                <a:ea typeface="Times New Roman" charset="0"/>
                <a:cs typeface="Times New Roman" charset="0"/>
              </a:rPr>
              <a:t>flux</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equal</a:t>
            </a:r>
            <a:r>
              <a:rPr lang="it-IT" i="1" dirty="0">
                <a:latin typeface="Times New Roman" charset="0"/>
                <a:ea typeface="Times New Roman" charset="0"/>
                <a:cs typeface="Times New Roman" charset="0"/>
              </a:rPr>
              <a:t> and opposite to the exit </a:t>
            </a:r>
            <a:r>
              <a:rPr lang="it-IT" i="1" dirty="0" err="1">
                <a:latin typeface="Times New Roman" charset="0"/>
                <a:ea typeface="Times New Roman" charset="0"/>
                <a:cs typeface="Times New Roman" charset="0"/>
              </a:rPr>
              <a:t>flux</a:t>
            </a:r>
            <a:r>
              <a:rPr lang="it-IT" i="1" dirty="0">
                <a:latin typeface="Times New Roman" charset="0"/>
                <a:ea typeface="Times New Roman" charset="0"/>
                <a:cs typeface="Times New Roman" charset="0"/>
              </a:rPr>
              <a:t>, so </a:t>
            </a:r>
            <a:r>
              <a:rPr lang="it-IT" i="1" dirty="0" err="1">
                <a:latin typeface="Times New Roman" charset="0"/>
                <a:ea typeface="Times New Roman" charset="0"/>
                <a:cs typeface="Times New Roman" charset="0"/>
              </a:rPr>
              <a:t>their</a:t>
            </a:r>
            <a:r>
              <a:rPr lang="it-IT" i="1" dirty="0">
                <a:latin typeface="Times New Roman" charset="0"/>
                <a:ea typeface="Times New Roman" charset="0"/>
                <a:cs typeface="Times New Roman" charset="0"/>
              </a:rPr>
              <a:t> </a:t>
            </a:r>
            <a:r>
              <a:rPr lang="it-IT" i="1" dirty="0" err="1" smtClean="0">
                <a:latin typeface="Times New Roman" charset="0"/>
                <a:ea typeface="Times New Roman" charset="0"/>
                <a:cs typeface="Times New Roman" charset="0"/>
              </a:rPr>
              <a:t>algebric</a:t>
            </a:r>
            <a:r>
              <a:rPr lang="it-IT" i="1" dirty="0" smtClean="0">
                <a:latin typeface="Times New Roman" charset="0"/>
                <a:ea typeface="Times New Roman" charset="0"/>
                <a:cs typeface="Times New Roman" charset="0"/>
              </a:rPr>
              <a:t> </a:t>
            </a:r>
            <a:r>
              <a:rPr lang="it-IT" i="1" dirty="0">
                <a:latin typeface="Times New Roman" charset="0"/>
                <a:ea typeface="Times New Roman" charset="0"/>
                <a:cs typeface="Times New Roman" charset="0"/>
              </a:rPr>
              <a:t>sum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equal</a:t>
            </a:r>
            <a:r>
              <a:rPr lang="it-IT" i="1" dirty="0">
                <a:latin typeface="Times New Roman" charset="0"/>
                <a:ea typeface="Times New Roman" charset="0"/>
                <a:cs typeface="Times New Roman" charset="0"/>
              </a:rPr>
              <a:t> to zero. </a:t>
            </a:r>
            <a:r>
              <a:rPr lang="it-IT" i="1" dirty="0" smtClean="0">
                <a:latin typeface="Times New Roman" charset="0"/>
                <a:ea typeface="Times New Roman" charset="0"/>
                <a:cs typeface="Times New Roman" charset="0"/>
              </a:rPr>
              <a:t>Case </a:t>
            </a:r>
            <a:r>
              <a:rPr lang="it-IT" i="1" dirty="0">
                <a:latin typeface="Times New Roman" charset="0"/>
                <a:ea typeface="Times New Roman" charset="0"/>
                <a:cs typeface="Times New Roman" charset="0"/>
              </a:rPr>
              <a:t>D shows the </a:t>
            </a:r>
            <a:r>
              <a:rPr lang="it-IT" i="1" dirty="0" err="1">
                <a:latin typeface="Times New Roman" charset="0"/>
                <a:ea typeface="Times New Roman" charset="0"/>
                <a:cs typeface="Times New Roman" charset="0"/>
              </a:rPr>
              <a:t>definition</a:t>
            </a:r>
            <a:r>
              <a:rPr lang="it-IT" i="1" dirty="0">
                <a:latin typeface="Times New Roman" charset="0"/>
                <a:ea typeface="Times New Roman" charset="0"/>
                <a:cs typeface="Times New Roman" charset="0"/>
              </a:rPr>
              <a:t> of </a:t>
            </a:r>
            <a:r>
              <a:rPr lang="it-IT" i="1" dirty="0" err="1">
                <a:latin typeface="Times New Roman" charset="0"/>
                <a:ea typeface="Times New Roman" charset="0"/>
                <a:cs typeface="Times New Roman" charset="0"/>
              </a:rPr>
              <a:t>flux</a:t>
            </a:r>
            <a:r>
              <a:rPr lang="it-IT" i="1" dirty="0">
                <a:latin typeface="Times New Roman" charset="0"/>
                <a:ea typeface="Times New Roman" charset="0"/>
                <a:cs typeface="Times New Roman" charset="0"/>
              </a:rPr>
              <a:t> of </a:t>
            </a:r>
            <a:r>
              <a:rPr lang="it-IT" i="1" dirty="0" err="1">
                <a:latin typeface="Times New Roman" charset="0"/>
                <a:ea typeface="Times New Roman" charset="0"/>
                <a:cs typeface="Times New Roman" charset="0"/>
              </a:rPr>
              <a:t>electric</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field</a:t>
            </a:r>
            <a:r>
              <a:rPr lang="it-IT" i="1" dirty="0" smtClean="0">
                <a:latin typeface="Times New Roman" charset="0"/>
                <a:ea typeface="Times New Roman" charset="0"/>
                <a:cs typeface="Times New Roman" charset="0"/>
              </a:rPr>
              <a:t>, </a:t>
            </a:r>
            <a:r>
              <a:rPr lang="it-IT" i="1" dirty="0" err="1" smtClean="0">
                <a:latin typeface="Times New Roman" charset="0"/>
                <a:ea typeface="Times New Roman" charset="0"/>
                <a:cs typeface="Times New Roman" charset="0"/>
              </a:rPr>
              <a:t>according</a:t>
            </a:r>
            <a:r>
              <a:rPr lang="it-IT" i="1" dirty="0" smtClean="0">
                <a:latin typeface="Times New Roman" charset="0"/>
                <a:ea typeface="Times New Roman" charset="0"/>
                <a:cs typeface="Times New Roman" charset="0"/>
              </a:rPr>
              <a:t> </a:t>
            </a:r>
            <a:r>
              <a:rPr lang="it-IT" i="1" dirty="0">
                <a:latin typeface="Times New Roman" charset="0"/>
                <a:ea typeface="Times New Roman" charset="0"/>
                <a:cs typeface="Times New Roman" charset="0"/>
              </a:rPr>
              <a:t>to Gauss’ </a:t>
            </a:r>
            <a:r>
              <a:rPr lang="it-IT" i="1" dirty="0" err="1" smtClean="0">
                <a:latin typeface="Times New Roman" charset="0"/>
                <a:ea typeface="Times New Roman" charset="0"/>
                <a:cs typeface="Times New Roman" charset="0"/>
              </a:rPr>
              <a:t>theorem</a:t>
            </a:r>
            <a:r>
              <a:rPr lang="it-IT" i="1" dirty="0" smtClean="0">
                <a:latin typeface="Times New Roman" charset="0"/>
                <a:ea typeface="Times New Roman" charset="0"/>
                <a:cs typeface="Times New Roman" charset="0"/>
              </a:rPr>
              <a:t>. E </a:t>
            </a:r>
            <a:r>
              <a:rPr lang="it-IT" i="1" dirty="0" err="1">
                <a:latin typeface="Times New Roman" charset="0"/>
                <a:ea typeface="Times New Roman" charset="0"/>
                <a:cs typeface="Times New Roman" charset="0"/>
              </a:rPr>
              <a:t>doesn’t</a:t>
            </a:r>
            <a:r>
              <a:rPr lang="it-IT" i="1" dirty="0">
                <a:latin typeface="Times New Roman" charset="0"/>
                <a:ea typeface="Times New Roman" charset="0"/>
                <a:cs typeface="Times New Roman" charset="0"/>
              </a:rPr>
              <a:t> share the </a:t>
            </a:r>
            <a:r>
              <a:rPr lang="it-IT" i="1" dirty="0" err="1">
                <a:latin typeface="Times New Roman" charset="0"/>
                <a:ea typeface="Times New Roman" charset="0"/>
                <a:cs typeface="Times New Roman" charset="0"/>
              </a:rPr>
              <a:t>same</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meaning</a:t>
            </a:r>
            <a:r>
              <a:rPr lang="it-IT" i="1" dirty="0">
                <a:latin typeface="Times New Roman" charset="0"/>
                <a:ea typeface="Times New Roman" charset="0"/>
                <a:cs typeface="Times New Roman" charset="0"/>
              </a:rPr>
              <a:t> </a:t>
            </a:r>
            <a:r>
              <a:rPr lang="it-IT" i="1" dirty="0" err="1" smtClean="0">
                <a:latin typeface="Times New Roman" charset="0"/>
                <a:ea typeface="Times New Roman" charset="0"/>
                <a:cs typeface="Times New Roman" charset="0"/>
              </a:rPr>
              <a:t>because</a:t>
            </a:r>
            <a:r>
              <a:rPr lang="it-IT" i="1" dirty="0" smtClean="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it</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is</a:t>
            </a:r>
            <a:r>
              <a:rPr lang="it-IT" i="1" dirty="0">
                <a:latin typeface="Times New Roman" charset="0"/>
                <a:ea typeface="Times New Roman" charset="0"/>
                <a:cs typeface="Times New Roman" charset="0"/>
              </a:rPr>
              <a:t> , </a:t>
            </a:r>
            <a:r>
              <a:rPr lang="it-IT" i="1" dirty="0" err="1" smtClean="0">
                <a:latin typeface="Times New Roman" charset="0"/>
                <a:ea typeface="Times New Roman" charset="0"/>
                <a:cs typeface="Times New Roman" charset="0"/>
              </a:rPr>
              <a:t>instead</a:t>
            </a:r>
            <a:r>
              <a:rPr lang="it-IT" i="1" dirty="0" smtClean="0">
                <a:latin typeface="Times New Roman" charset="0"/>
                <a:ea typeface="Times New Roman" charset="0"/>
                <a:cs typeface="Times New Roman" charset="0"/>
              </a:rPr>
              <a:t>, </a:t>
            </a:r>
            <a:r>
              <a:rPr lang="it-IT" i="1" dirty="0">
                <a:latin typeface="Times New Roman" charset="0"/>
                <a:ea typeface="Times New Roman" charset="0"/>
                <a:cs typeface="Times New Roman" charset="0"/>
              </a:rPr>
              <a:t>the </a:t>
            </a:r>
            <a:r>
              <a:rPr lang="it-IT" i="1" dirty="0" err="1">
                <a:latin typeface="Times New Roman" charset="0"/>
                <a:ea typeface="Times New Roman" charset="0"/>
                <a:cs typeface="Times New Roman" charset="0"/>
              </a:rPr>
              <a:t>unit</a:t>
            </a:r>
            <a:r>
              <a:rPr lang="it-IT" i="1" dirty="0">
                <a:latin typeface="Times New Roman" charset="0"/>
                <a:ea typeface="Times New Roman" charset="0"/>
                <a:cs typeface="Times New Roman" charset="0"/>
              </a:rPr>
              <a:t> of </a:t>
            </a:r>
            <a:r>
              <a:rPr lang="it-IT" i="1" dirty="0" err="1">
                <a:latin typeface="Times New Roman" charset="0"/>
                <a:ea typeface="Times New Roman" charset="0"/>
                <a:cs typeface="Times New Roman" charset="0"/>
              </a:rPr>
              <a:t>measure</a:t>
            </a:r>
            <a:r>
              <a:rPr lang="it-IT" i="1" dirty="0">
                <a:latin typeface="Times New Roman" charset="0"/>
                <a:ea typeface="Times New Roman" charset="0"/>
                <a:cs typeface="Times New Roman" charset="0"/>
              </a:rPr>
              <a:t> of the </a:t>
            </a:r>
            <a:r>
              <a:rPr lang="it-IT" i="1" dirty="0" err="1" smtClean="0">
                <a:latin typeface="Times New Roman" charset="0"/>
                <a:ea typeface="Times New Roman" charset="0"/>
                <a:cs typeface="Times New Roman" charset="0"/>
              </a:rPr>
              <a:t>flux</a:t>
            </a:r>
            <a:r>
              <a:rPr lang="it-IT" i="1" dirty="0" smtClean="0">
                <a:latin typeface="Times New Roman" charset="0"/>
                <a:ea typeface="Times New Roman" charset="0"/>
                <a:cs typeface="Times New Roman" charset="0"/>
              </a:rPr>
              <a:t>. </a:t>
            </a:r>
            <a:r>
              <a:rPr lang="it-IT" i="1" dirty="0">
                <a:latin typeface="Times New Roman" charset="0"/>
                <a:ea typeface="Times New Roman" charset="0"/>
                <a:cs typeface="Times New Roman" charset="0"/>
              </a:rPr>
              <a:t>Case B </a:t>
            </a:r>
            <a:r>
              <a:rPr lang="it-IT" i="1" dirty="0" err="1">
                <a:latin typeface="Times New Roman" charset="0"/>
                <a:ea typeface="Times New Roman" charset="0"/>
                <a:cs typeface="Times New Roman" charset="0"/>
              </a:rPr>
              <a:t>doesn’t</a:t>
            </a:r>
            <a:r>
              <a:rPr lang="it-IT" i="1" dirty="0">
                <a:latin typeface="Times New Roman" charset="0"/>
                <a:ea typeface="Times New Roman" charset="0"/>
                <a:cs typeface="Times New Roman" charset="0"/>
              </a:rPr>
              <a:t> share the </a:t>
            </a:r>
            <a:r>
              <a:rPr lang="it-IT" i="1" dirty="0" err="1">
                <a:latin typeface="Times New Roman" charset="0"/>
                <a:ea typeface="Times New Roman" charset="0"/>
                <a:cs typeface="Times New Roman" charset="0"/>
              </a:rPr>
              <a:t>same</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meaning</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because</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it</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gives</a:t>
            </a:r>
            <a:r>
              <a:rPr lang="it-IT" i="1" dirty="0">
                <a:latin typeface="Times New Roman" charset="0"/>
                <a:ea typeface="Times New Roman" charset="0"/>
                <a:cs typeface="Times New Roman" charset="0"/>
              </a:rPr>
              <a:t> </a:t>
            </a:r>
            <a:r>
              <a:rPr lang="it-IT" i="1" dirty="0" err="1" smtClean="0">
                <a:latin typeface="Times New Roman" charset="0"/>
                <a:ea typeface="Times New Roman" charset="0"/>
                <a:cs typeface="Times New Roman" charset="0"/>
              </a:rPr>
              <a:t>another</a:t>
            </a:r>
            <a:r>
              <a:rPr lang="it-IT" i="1" dirty="0" smtClean="0">
                <a:latin typeface="Times New Roman" charset="0"/>
                <a:ea typeface="Times New Roman" charset="0"/>
                <a:cs typeface="Times New Roman" charset="0"/>
              </a:rPr>
              <a:t> </a:t>
            </a:r>
            <a:r>
              <a:rPr lang="it-IT" i="1" dirty="0">
                <a:latin typeface="Times New Roman" charset="0"/>
                <a:ea typeface="Times New Roman" charset="0"/>
                <a:cs typeface="Times New Roman" charset="0"/>
              </a:rPr>
              <a:t>information </a:t>
            </a:r>
            <a:r>
              <a:rPr lang="it-IT" i="1" dirty="0" err="1">
                <a:latin typeface="Times New Roman" charset="0"/>
                <a:ea typeface="Times New Roman" charset="0"/>
                <a:cs typeface="Times New Roman" charset="0"/>
              </a:rPr>
              <a:t>above</a:t>
            </a:r>
            <a:r>
              <a:rPr lang="it-IT" i="1" dirty="0">
                <a:latin typeface="Times New Roman" charset="0"/>
                <a:ea typeface="Times New Roman" charset="0"/>
                <a:cs typeface="Times New Roman" charset="0"/>
              </a:rPr>
              <a:t> the </a:t>
            </a:r>
            <a:r>
              <a:rPr lang="it-IT" i="1" dirty="0" err="1">
                <a:latin typeface="Times New Roman" charset="0"/>
                <a:ea typeface="Times New Roman" charset="0"/>
                <a:cs typeface="Times New Roman" charset="0"/>
              </a:rPr>
              <a:t>flux</a:t>
            </a:r>
            <a:r>
              <a:rPr lang="it-IT" i="1" dirty="0">
                <a:latin typeface="Times New Roman" charset="0"/>
                <a:ea typeface="Times New Roman" charset="0"/>
                <a:cs typeface="Times New Roman" charset="0"/>
              </a:rPr>
              <a:t> </a:t>
            </a:r>
            <a:r>
              <a:rPr lang="it-IT" i="1" dirty="0">
                <a:solidFill>
                  <a:schemeClr val="tx1"/>
                </a:solidFill>
                <a:latin typeface="Times New Roman" charset="0"/>
                <a:ea typeface="Times New Roman" charset="0"/>
                <a:cs typeface="Times New Roman" charset="0"/>
              </a:rPr>
              <a:t>of the </a:t>
            </a:r>
            <a:r>
              <a:rPr lang="it-IT" i="1" dirty="0" err="1">
                <a:latin typeface="Times New Roman" charset="0"/>
                <a:ea typeface="Times New Roman" charset="0"/>
                <a:cs typeface="Times New Roman" charset="0"/>
              </a:rPr>
              <a:t>e</a:t>
            </a:r>
            <a:r>
              <a:rPr lang="it-IT" i="1" dirty="0" err="1" smtClean="0">
                <a:latin typeface="Times New Roman" charset="0"/>
                <a:ea typeface="Times New Roman" charset="0"/>
                <a:cs typeface="Times New Roman" charset="0"/>
              </a:rPr>
              <a:t>lectric</a:t>
            </a:r>
            <a:r>
              <a:rPr lang="it-IT" i="1" dirty="0" smtClean="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field</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which</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doesn’t</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concern</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its</a:t>
            </a:r>
            <a:r>
              <a:rPr lang="it-IT" i="1" dirty="0">
                <a:latin typeface="Times New Roman" charset="0"/>
                <a:ea typeface="Times New Roman" charset="0"/>
                <a:cs typeface="Times New Roman" charset="0"/>
              </a:rPr>
              <a:t> </a:t>
            </a:r>
            <a:r>
              <a:rPr lang="it-IT" i="1" dirty="0" err="1">
                <a:latin typeface="Times New Roman" charset="0"/>
                <a:ea typeface="Times New Roman" charset="0"/>
                <a:cs typeface="Times New Roman" charset="0"/>
              </a:rPr>
              <a:t>definition</a:t>
            </a:r>
            <a:r>
              <a:rPr lang="it-IT" dirty="0">
                <a:latin typeface="Times New Roman" charset="0"/>
                <a:ea typeface="Times New Roman" charset="0"/>
                <a:cs typeface="Times New Roman" charset="0"/>
              </a:rPr>
              <a:t> </a:t>
            </a:r>
          </a:p>
        </p:txBody>
      </p:sp>
      <p:sp>
        <p:nvSpPr>
          <p:cNvPr id="4" name="Segnaposto numero diapositiva 3"/>
          <p:cNvSpPr>
            <a:spLocks noGrp="1"/>
          </p:cNvSpPr>
          <p:nvPr>
            <p:ph type="sldNum" sz="quarter" idx="12"/>
          </p:nvPr>
        </p:nvSpPr>
        <p:spPr/>
        <p:txBody>
          <a:bodyPr/>
          <a:lstStyle/>
          <a:p>
            <a:fld id="{5744759D-0EFF-4FB2-9CCE-04E00944F0FE}" type="slidenum">
              <a:rPr lang="en-US" smtClean="0"/>
              <a:pPr/>
              <a:t>21</a:t>
            </a:fld>
            <a:endParaRPr lang="en-US"/>
          </a:p>
        </p:txBody>
      </p:sp>
      <p:sp>
        <p:nvSpPr>
          <p:cNvPr id="5" name="Per 4"/>
          <p:cNvSpPr/>
          <p:nvPr/>
        </p:nvSpPr>
        <p:spPr>
          <a:xfrm>
            <a:off x="5088835" y="3246783"/>
            <a:ext cx="702365" cy="768626"/>
          </a:xfrm>
          <a:prstGeom prst="mathMultiply">
            <a:avLst>
              <a:gd name="adj1" fmla="val 10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Per 8"/>
          <p:cNvSpPr/>
          <p:nvPr/>
        </p:nvSpPr>
        <p:spPr>
          <a:xfrm>
            <a:off x="1942437" y="5325019"/>
            <a:ext cx="702365" cy="768626"/>
          </a:xfrm>
          <a:prstGeom prst="mathMultiply">
            <a:avLst>
              <a:gd name="adj1" fmla="val 10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Per 9"/>
          <p:cNvSpPr/>
          <p:nvPr/>
        </p:nvSpPr>
        <p:spPr>
          <a:xfrm>
            <a:off x="5008237" y="5285994"/>
            <a:ext cx="702365" cy="768626"/>
          </a:xfrm>
          <a:prstGeom prst="mathMultiply">
            <a:avLst>
              <a:gd name="adj1" fmla="val 10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328302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5"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chemeClr val="accent3">
                    <a:lumMod val="75000"/>
                  </a:schemeClr>
                </a:solidFill>
              </a:rPr>
              <a:t>Costruire competenze</a:t>
            </a:r>
            <a:endParaRPr lang="it-IT" dirty="0">
              <a:solidFill>
                <a:schemeClr val="accent3">
                  <a:lumMod val="75000"/>
                </a:schemeClr>
              </a:solidFill>
            </a:endParaRPr>
          </a:p>
        </p:txBody>
      </p:sp>
      <p:sp>
        <p:nvSpPr>
          <p:cNvPr id="3" name="Segnaposto contenuto 2"/>
          <p:cNvSpPr>
            <a:spLocks noGrp="1"/>
          </p:cNvSpPr>
          <p:nvPr>
            <p:ph idx="1"/>
          </p:nvPr>
        </p:nvSpPr>
        <p:spPr/>
        <p:txBody>
          <a:bodyPr/>
          <a:lstStyle/>
          <a:p>
            <a:pPr marL="0" indent="0">
              <a:buNone/>
            </a:pPr>
            <a:r>
              <a:rPr lang="it-IT" dirty="0" smtClean="0"/>
              <a:t> </a:t>
            </a:r>
            <a:endParaRPr lang="it-IT" dirty="0"/>
          </a:p>
          <a:p>
            <a:r>
              <a:rPr lang="it-IT" dirty="0">
                <a:solidFill>
                  <a:schemeClr val="accent3">
                    <a:lumMod val="75000"/>
                  </a:schemeClr>
                </a:solidFill>
              </a:rPr>
              <a:t>l’abitudine all’uso di un corretto linguaggio logico-matematico. </a:t>
            </a:r>
            <a:endParaRPr lang="it-IT" dirty="0" smtClean="0">
              <a:solidFill>
                <a:schemeClr val="accent3">
                  <a:lumMod val="75000"/>
                </a:schemeClr>
              </a:solidFill>
            </a:endParaRPr>
          </a:p>
          <a:p>
            <a:endParaRPr lang="it-IT" dirty="0">
              <a:solidFill>
                <a:schemeClr val="accent3">
                  <a:lumMod val="75000"/>
                </a:schemeClr>
              </a:solidFill>
            </a:endParaRPr>
          </a:p>
          <a:p>
            <a:r>
              <a:rPr lang="it-IT" dirty="0">
                <a:solidFill>
                  <a:schemeClr val="accent3">
                    <a:lumMod val="75000"/>
                  </a:schemeClr>
                </a:solidFill>
              </a:rPr>
              <a:t>individuare una particolare situazione concettuale, attraverso molteplici rappresentazioni tra sistemi di segni (che sono i diversi registri semantici); </a:t>
            </a:r>
            <a:endParaRPr lang="it-IT" dirty="0" smtClean="0">
              <a:solidFill>
                <a:schemeClr val="accent3">
                  <a:lumMod val="75000"/>
                </a:schemeClr>
              </a:solidFill>
            </a:endParaRPr>
          </a:p>
          <a:p>
            <a:pPr marL="0" indent="0">
              <a:buNone/>
            </a:pPr>
            <a:endParaRPr lang="it-IT" dirty="0">
              <a:solidFill>
                <a:schemeClr val="accent3">
                  <a:lumMod val="75000"/>
                </a:schemeClr>
              </a:solidFill>
            </a:endParaRPr>
          </a:p>
          <a:p>
            <a:r>
              <a:rPr lang="it-IT" dirty="0">
                <a:solidFill>
                  <a:schemeClr val="accent3">
                    <a:lumMod val="75000"/>
                  </a:schemeClr>
                </a:solidFill>
              </a:rPr>
              <a:t>abitudine consapevole al riconoscimento e alla creazione di un modello, </a:t>
            </a:r>
            <a:r>
              <a:rPr lang="it-IT" dirty="0" err="1">
                <a:solidFill>
                  <a:schemeClr val="accent3">
                    <a:lumMod val="75000"/>
                  </a:schemeClr>
                </a:solidFill>
              </a:rPr>
              <a:t>nonche</a:t>
            </a:r>
            <a:r>
              <a:rPr lang="it-IT" dirty="0">
                <a:solidFill>
                  <a:schemeClr val="accent3">
                    <a:lumMod val="75000"/>
                  </a:schemeClr>
                </a:solidFill>
              </a:rPr>
              <a:t>́ alla sua validazione</a:t>
            </a:r>
          </a:p>
        </p:txBody>
      </p:sp>
      <p:sp>
        <p:nvSpPr>
          <p:cNvPr id="4" name="Segnaposto piè di pagina 3"/>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sp>
        <p:nvSpPr>
          <p:cNvPr id="5" name="Segnaposto numero diapositiva 4"/>
          <p:cNvSpPr>
            <a:spLocks noGrp="1"/>
          </p:cNvSpPr>
          <p:nvPr>
            <p:ph type="sldNum" sz="quarter" idx="12"/>
          </p:nvPr>
        </p:nvSpPr>
        <p:spPr/>
        <p:txBody>
          <a:bodyPr/>
          <a:lstStyle/>
          <a:p>
            <a:fld id="{5744759D-0EFF-4FB2-9CCE-04E00944F0FE}" type="slidenum">
              <a:rPr lang="en-US" smtClean="0"/>
              <a:pPr/>
              <a:t>4</a:t>
            </a:fld>
            <a:endParaRPr lang="en-US"/>
          </a:p>
        </p:txBody>
      </p:sp>
    </p:spTree>
    <p:extLst>
      <p:ext uri="{BB962C8B-B14F-4D97-AF65-F5344CB8AC3E}">
        <p14:creationId xmlns:p14="http://schemas.microsoft.com/office/powerpoint/2010/main" val="1289855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anim calcmode="lin" valueType="num">
                                      <p:cBhvr>
                                        <p:cTn id="1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1000"/>
                                        <p:tgtEl>
                                          <p:spTgt spid="3">
                                            <p:txEl>
                                              <p:pRg st="5" end="5"/>
                                            </p:txEl>
                                          </p:spTgt>
                                        </p:tgtEl>
                                      </p:cBhvr>
                                    </p:animEffect>
                                    <p:anim calcmode="lin" valueType="num">
                                      <p:cBhvr>
                                        <p:cTn id="2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1743438" y="470685"/>
            <a:ext cx="6433457" cy="1293028"/>
          </a:xfrm>
        </p:spPr>
        <p:txBody>
          <a:bodyPr>
            <a:normAutofit/>
          </a:bodyPr>
          <a:lstStyle/>
          <a:p>
            <a:r>
              <a:rPr lang="it-IT" sz="2800" b="1" cap="none" dirty="0">
                <a:solidFill>
                  <a:schemeClr val="accent4">
                    <a:lumMod val="50000"/>
                  </a:schemeClr>
                </a:solidFill>
              </a:rPr>
              <a:t>A</a:t>
            </a:r>
            <a:r>
              <a:rPr lang="it-IT" sz="2800" b="1" cap="none" dirty="0" smtClean="0">
                <a:solidFill>
                  <a:schemeClr val="accent4">
                    <a:lumMod val="50000"/>
                  </a:schemeClr>
                </a:solidFill>
              </a:rPr>
              <a:t>mbito relazioni e funzioni </a:t>
            </a:r>
            <a:br>
              <a:rPr lang="it-IT" sz="2800" b="1" cap="none" dirty="0" smtClean="0">
                <a:solidFill>
                  <a:schemeClr val="accent4">
                    <a:lumMod val="50000"/>
                  </a:schemeClr>
                </a:solidFill>
              </a:rPr>
            </a:br>
            <a:r>
              <a:rPr lang="it-IT" sz="2800" b="1" cap="none" dirty="0" smtClean="0">
                <a:solidFill>
                  <a:schemeClr val="accent4">
                    <a:lumMod val="50000"/>
                  </a:schemeClr>
                </a:solidFill>
              </a:rPr>
              <a:t>la derivata di una funzione significato geometrico </a:t>
            </a:r>
            <a:endParaRPr lang="it-IT" sz="2800" b="1" cap="none" dirty="0">
              <a:solidFill>
                <a:schemeClr val="accent4">
                  <a:lumMod val="50000"/>
                </a:schemeClr>
              </a:solidFill>
            </a:endParaRPr>
          </a:p>
        </p:txBody>
      </p:sp>
      <p:pic>
        <p:nvPicPr>
          <p:cNvPr id="5" name="Segnaposto contenuto 4" descr="Schermata 2015-07-03 a 15.54.07.p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54187" y="1946137"/>
            <a:ext cx="7314295" cy="4070350"/>
          </a:xfrm>
        </p:spPr>
      </p:pic>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sp>
        <p:nvSpPr>
          <p:cNvPr id="4" name="Segnaposto numero diapositiva 3"/>
          <p:cNvSpPr>
            <a:spLocks noGrp="1"/>
          </p:cNvSpPr>
          <p:nvPr>
            <p:ph type="sldNum" sz="quarter" idx="12"/>
          </p:nvPr>
        </p:nvSpPr>
        <p:spPr/>
        <p:txBody>
          <a:bodyPr/>
          <a:lstStyle/>
          <a:p>
            <a:fld id="{5744759D-0EFF-4FB2-9CCE-04E00944F0FE}" type="slidenum">
              <a:rPr lang="en-US" smtClean="0"/>
              <a:pPr/>
              <a:t>22</a:t>
            </a:fld>
            <a:endParaRPr lang="en-US"/>
          </a:p>
        </p:txBody>
      </p:sp>
      <p:sp>
        <p:nvSpPr>
          <p:cNvPr id="6" name="Per 5"/>
          <p:cNvSpPr/>
          <p:nvPr/>
        </p:nvSpPr>
        <p:spPr>
          <a:xfrm>
            <a:off x="4206240" y="3631475"/>
            <a:ext cx="505097" cy="566057"/>
          </a:xfrm>
          <a:prstGeom prst="mathMultiply">
            <a:avLst>
              <a:gd name="adj1" fmla="val 733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Per 6"/>
          <p:cNvSpPr/>
          <p:nvPr/>
        </p:nvSpPr>
        <p:spPr>
          <a:xfrm>
            <a:off x="4206238" y="5177247"/>
            <a:ext cx="505097" cy="566057"/>
          </a:xfrm>
          <a:prstGeom prst="mathMultiply">
            <a:avLst>
              <a:gd name="adj1" fmla="val 733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Per 7"/>
          <p:cNvSpPr/>
          <p:nvPr/>
        </p:nvSpPr>
        <p:spPr>
          <a:xfrm>
            <a:off x="6701244" y="4389121"/>
            <a:ext cx="505097" cy="566057"/>
          </a:xfrm>
          <a:prstGeom prst="mathMultiply">
            <a:avLst>
              <a:gd name="adj1" fmla="val 733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Fumetto 4 11"/>
          <p:cNvSpPr/>
          <p:nvPr/>
        </p:nvSpPr>
        <p:spPr>
          <a:xfrm>
            <a:off x="6749140" y="1596804"/>
            <a:ext cx="2752669" cy="1376085"/>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Non </a:t>
            </a:r>
            <a:r>
              <a:rPr lang="it-IT" dirty="0" err="1" smtClean="0"/>
              <a:t>prescindibilità</a:t>
            </a:r>
            <a:r>
              <a:rPr lang="it-IT" dirty="0" smtClean="0"/>
              <a:t> dalle ipotesi</a:t>
            </a:r>
            <a:endParaRPr lang="it-IT" dirty="0"/>
          </a:p>
        </p:txBody>
      </p:sp>
      <p:sp>
        <p:nvSpPr>
          <p:cNvPr id="13" name="Fumetto 4 12"/>
          <p:cNvSpPr/>
          <p:nvPr/>
        </p:nvSpPr>
        <p:spPr>
          <a:xfrm>
            <a:off x="2738825" y="1742320"/>
            <a:ext cx="3637570" cy="238501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Item complesso: riconoscimento di situazione didattica e contestualizzazione del concetto</a:t>
            </a:r>
            <a:endParaRPr lang="it-IT" dirty="0"/>
          </a:p>
        </p:txBody>
      </p:sp>
    </p:spTree>
    <p:extLst>
      <p:ext uri="{BB962C8B-B14F-4D97-AF65-F5344CB8AC3E}">
        <p14:creationId xmlns:p14="http://schemas.microsoft.com/office/powerpoint/2010/main" val="325775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792480" y="709503"/>
            <a:ext cx="9860552" cy="939800"/>
          </a:xfrm>
        </p:spPr>
        <p:txBody>
          <a:bodyPr>
            <a:noAutofit/>
          </a:bodyPr>
          <a:lstStyle/>
          <a:p>
            <a:r>
              <a:rPr lang="it-IT" sz="2800" b="1" cap="none" dirty="0" smtClean="0">
                <a:solidFill>
                  <a:schemeClr val="accent4">
                    <a:lumMod val="50000"/>
                  </a:schemeClr>
                </a:solidFill>
              </a:rPr>
              <a:t>ambito relazioni e funzioni </a:t>
            </a:r>
            <a:br>
              <a:rPr lang="it-IT" sz="2800" b="1" cap="none" dirty="0" smtClean="0">
                <a:solidFill>
                  <a:schemeClr val="accent4">
                    <a:lumMod val="50000"/>
                  </a:schemeClr>
                </a:solidFill>
              </a:rPr>
            </a:br>
            <a:r>
              <a:rPr lang="it-IT" sz="2800" b="1" cap="none" dirty="0" smtClean="0">
                <a:solidFill>
                  <a:schemeClr val="accent4">
                    <a:lumMod val="50000"/>
                  </a:schemeClr>
                </a:solidFill>
              </a:rPr>
              <a:t>la derivata di una funzione, significato geometrico </a:t>
            </a:r>
            <a:endParaRPr lang="it-IT" sz="2800" cap="none" dirty="0">
              <a:solidFill>
                <a:schemeClr val="accent4">
                  <a:lumMod val="50000"/>
                </a:schemeClr>
              </a:solidFill>
            </a:endParaRPr>
          </a:p>
        </p:txBody>
      </p:sp>
      <p:pic>
        <p:nvPicPr>
          <p:cNvPr id="5" name="Segnaposto contenuto 4" descr="Schermata 2015-07-03 a 16.20.41.p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07348" y="2211342"/>
            <a:ext cx="6364138" cy="4070350"/>
          </a:xfrm>
        </p:spPr>
      </p:pic>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cxnSp>
        <p:nvCxnSpPr>
          <p:cNvPr id="8" name="Connettore 1 7"/>
          <p:cNvCxnSpPr/>
          <p:nvPr/>
        </p:nvCxnSpPr>
        <p:spPr>
          <a:xfrm>
            <a:off x="7112000" y="3200400"/>
            <a:ext cx="0" cy="914400"/>
          </a:xfrm>
          <a:prstGeom prst="line">
            <a:avLst/>
          </a:prstGeom>
        </p:spPr>
        <p:style>
          <a:lnRef idx="2">
            <a:schemeClr val="accent1"/>
          </a:lnRef>
          <a:fillRef idx="0">
            <a:schemeClr val="accent1"/>
          </a:fillRef>
          <a:effectRef idx="1">
            <a:schemeClr val="accent1"/>
          </a:effectRef>
          <a:fontRef idx="minor">
            <a:schemeClr val="tx1"/>
          </a:fontRef>
        </p:style>
      </p:cxnSp>
      <p:sp>
        <p:nvSpPr>
          <p:cNvPr id="4" name="Segnaposto numero diapositiva 3"/>
          <p:cNvSpPr>
            <a:spLocks noGrp="1"/>
          </p:cNvSpPr>
          <p:nvPr>
            <p:ph type="sldNum" sz="quarter" idx="12"/>
          </p:nvPr>
        </p:nvSpPr>
        <p:spPr/>
        <p:txBody>
          <a:bodyPr/>
          <a:lstStyle/>
          <a:p>
            <a:fld id="{5744759D-0EFF-4FB2-9CCE-04E00944F0FE}" type="slidenum">
              <a:rPr lang="en-US" smtClean="0"/>
              <a:pPr/>
              <a:t>23</a:t>
            </a:fld>
            <a:endParaRPr lang="en-US"/>
          </a:p>
        </p:txBody>
      </p:sp>
      <p:sp>
        <p:nvSpPr>
          <p:cNvPr id="6" name="Per 5"/>
          <p:cNvSpPr/>
          <p:nvPr/>
        </p:nvSpPr>
        <p:spPr>
          <a:xfrm>
            <a:off x="5059680" y="2420983"/>
            <a:ext cx="627017" cy="605246"/>
          </a:xfrm>
          <a:prstGeom prst="mathMultiply">
            <a:avLst>
              <a:gd name="adj1" fmla="val 63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Per 8"/>
          <p:cNvSpPr/>
          <p:nvPr/>
        </p:nvSpPr>
        <p:spPr>
          <a:xfrm>
            <a:off x="6933928" y="2420983"/>
            <a:ext cx="627017" cy="605246"/>
          </a:xfrm>
          <a:prstGeom prst="mathMultiply">
            <a:avLst>
              <a:gd name="adj1" fmla="val 63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Per 9"/>
          <p:cNvSpPr/>
          <p:nvPr/>
        </p:nvSpPr>
        <p:spPr>
          <a:xfrm>
            <a:off x="2618831" y="4246517"/>
            <a:ext cx="627017" cy="605246"/>
          </a:xfrm>
          <a:prstGeom prst="mathMultiply">
            <a:avLst>
              <a:gd name="adj1" fmla="val 63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941720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1014548" y="352941"/>
            <a:ext cx="9005147" cy="719667"/>
          </a:xfrm>
        </p:spPr>
        <p:txBody>
          <a:bodyPr>
            <a:normAutofit fontScale="90000"/>
          </a:bodyPr>
          <a:lstStyle/>
          <a:p>
            <a:pPr algn="ctr"/>
            <a:r>
              <a:rPr lang="it-IT" sz="3100" b="1" i="1" cap="none" dirty="0">
                <a:solidFill>
                  <a:schemeClr val="accent4">
                    <a:lumMod val="50000"/>
                  </a:schemeClr>
                </a:solidFill>
              </a:rPr>
              <a:t>A</a:t>
            </a:r>
            <a:r>
              <a:rPr lang="it-IT" sz="3100" b="1" i="1" cap="none" dirty="0" smtClean="0">
                <a:solidFill>
                  <a:schemeClr val="accent4">
                    <a:lumMod val="50000"/>
                  </a:schemeClr>
                </a:solidFill>
              </a:rPr>
              <a:t>mbito relazioni e funzioni  </a:t>
            </a:r>
            <a:br>
              <a:rPr lang="it-IT" sz="3100" b="1" i="1" cap="none" dirty="0" smtClean="0">
                <a:solidFill>
                  <a:schemeClr val="accent4">
                    <a:lumMod val="50000"/>
                  </a:schemeClr>
                </a:solidFill>
              </a:rPr>
            </a:br>
            <a:r>
              <a:rPr lang="it-IT" sz="3100" b="1" i="1" cap="none" dirty="0" smtClean="0">
                <a:solidFill>
                  <a:schemeClr val="accent4">
                    <a:lumMod val="50000"/>
                  </a:schemeClr>
                </a:solidFill>
              </a:rPr>
              <a:t>valor medio di una funzione (schede 1/2 </a:t>
            </a:r>
            <a:r>
              <a:rPr lang="it-IT" sz="2800" b="1" i="1" dirty="0" smtClean="0"/>
              <a:t>)</a:t>
            </a:r>
            <a:endParaRPr lang="it-IT" sz="2800" i="1" dirty="0"/>
          </a:p>
        </p:txBody>
      </p:sp>
      <p:pic>
        <p:nvPicPr>
          <p:cNvPr id="11" name="Segnaposto contenuto 10" descr="Schermata 2015-07-04 a 17.46.39.p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75802" y="1574506"/>
            <a:ext cx="6636778" cy="3970474"/>
          </a:xfrm>
        </p:spPr>
      </p:pic>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pic>
        <p:nvPicPr>
          <p:cNvPr id="12" name="Immagine 11" descr="Schermata 2015-07-04 a 17.43.5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3049" y="1613178"/>
            <a:ext cx="1879500" cy="1826181"/>
          </a:xfrm>
          <a:prstGeom prst="rect">
            <a:avLst/>
          </a:prstGeom>
        </p:spPr>
      </p:pic>
      <p:pic>
        <p:nvPicPr>
          <p:cNvPr id="13" name="Immagine 12" descr="Schermata 2015-07-04 a 17.44.0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5802" y="3505048"/>
            <a:ext cx="2349921" cy="1977372"/>
          </a:xfrm>
          <a:prstGeom prst="rect">
            <a:avLst/>
          </a:prstGeom>
        </p:spPr>
      </p:pic>
      <p:sp>
        <p:nvSpPr>
          <p:cNvPr id="15" name="Rettangolo 14"/>
          <p:cNvSpPr/>
          <p:nvPr/>
        </p:nvSpPr>
        <p:spPr>
          <a:xfrm>
            <a:off x="6444343" y="4032069"/>
            <a:ext cx="2194560" cy="923330"/>
          </a:xfrm>
          <a:prstGeom prst="rect">
            <a:avLst/>
          </a:prstGeom>
          <a:noFill/>
        </p:spPr>
        <p:txBody>
          <a:bodyPr wrap="square" lIns="91440" tIns="45720" rIns="91440" bIns="45720">
            <a:spAutoFit/>
          </a:bodyPr>
          <a:lstStyle/>
          <a:p>
            <a:pPr algn="ctr"/>
            <a:r>
              <a:rPr lang="it-IT" sz="5400" b="1" dirty="0" smtClean="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rPr>
              <a:t>TS</a:t>
            </a:r>
            <a:endParaRPr lang="it-IT" sz="5400" b="1" cap="none" spc="0" dirty="0">
              <a:ln w="12700">
                <a:solidFill>
                  <a:schemeClr val="tx2">
                    <a:satMod val="155000"/>
                  </a:schemeClr>
                </a:solidFill>
                <a:prstDash val="solid"/>
              </a:ln>
              <a:solidFill>
                <a:srgbClr val="FF6600"/>
              </a:solidFill>
              <a:effectLst>
                <a:outerShdw blurRad="41275" dist="20320" dir="1800000" algn="tl" rotWithShape="0">
                  <a:srgbClr val="000000">
                    <a:alpha val="40000"/>
                  </a:srgbClr>
                </a:outerShdw>
              </a:effectLst>
            </a:endParaRPr>
          </a:p>
        </p:txBody>
      </p:sp>
      <p:sp>
        <p:nvSpPr>
          <p:cNvPr id="16" name="Callout 11 15"/>
          <p:cNvSpPr/>
          <p:nvPr/>
        </p:nvSpPr>
        <p:spPr>
          <a:xfrm>
            <a:off x="1419854" y="1574506"/>
            <a:ext cx="2014861" cy="1816442"/>
          </a:xfrm>
          <a:prstGeom prst="callout3">
            <a:avLst>
              <a:gd name="adj1" fmla="val 18750"/>
              <a:gd name="adj2" fmla="val -8333"/>
              <a:gd name="adj3" fmla="val 18750"/>
              <a:gd name="adj4" fmla="val -16667"/>
              <a:gd name="adj5" fmla="val 72519"/>
              <a:gd name="adj6" fmla="val -20573"/>
              <a:gd name="adj7" fmla="val 149270"/>
              <a:gd name="adj8" fmla="val 14838"/>
            </a:avLst>
          </a:prstGeom>
          <a:solidFill>
            <a:srgbClr val="8FD9FB"/>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1989C1"/>
                </a:solidFill>
              </a:rPr>
              <a:t>Q2 di livello 2: competenze di risoluzione della situazione in modalità inversa</a:t>
            </a:r>
            <a:endParaRPr lang="it-IT" b="1" dirty="0">
              <a:solidFill>
                <a:srgbClr val="1989C1"/>
              </a:solidFill>
            </a:endParaRPr>
          </a:p>
        </p:txBody>
      </p:sp>
      <p:sp>
        <p:nvSpPr>
          <p:cNvPr id="4" name="Segnaposto numero diapositiva 3"/>
          <p:cNvSpPr>
            <a:spLocks noGrp="1"/>
          </p:cNvSpPr>
          <p:nvPr>
            <p:ph type="sldNum" sz="quarter" idx="12"/>
          </p:nvPr>
        </p:nvSpPr>
        <p:spPr/>
        <p:txBody>
          <a:bodyPr/>
          <a:lstStyle/>
          <a:p>
            <a:fld id="{5744759D-0EFF-4FB2-9CCE-04E00944F0FE}" type="slidenum">
              <a:rPr lang="en-US" smtClean="0"/>
              <a:pPr/>
              <a:t>24</a:t>
            </a:fld>
            <a:endParaRPr lang="en-US"/>
          </a:p>
        </p:txBody>
      </p:sp>
    </p:spTree>
    <p:extLst>
      <p:ext uri="{BB962C8B-B14F-4D97-AF65-F5344CB8AC3E}">
        <p14:creationId xmlns:p14="http://schemas.microsoft.com/office/powerpoint/2010/main" val="1305489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5"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28" dur="1000" fill="hold"/>
                                        <p:tgtEl>
                                          <p:spTgt spid="16"/>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1123718" y="223812"/>
            <a:ext cx="8591550" cy="1745166"/>
          </a:xfrm>
        </p:spPr>
        <p:txBody>
          <a:bodyPr>
            <a:normAutofit/>
          </a:bodyPr>
          <a:lstStyle/>
          <a:p>
            <a:pPr algn="ctr"/>
            <a:r>
              <a:rPr lang="it-IT" b="1" i="1" cap="none" dirty="0" smtClean="0">
                <a:solidFill>
                  <a:schemeClr val="accent2">
                    <a:lumMod val="75000"/>
                  </a:schemeClr>
                </a:solidFill>
              </a:rPr>
              <a:t>risoluzione di un triangolo rettangolo</a:t>
            </a:r>
            <a:endParaRPr lang="it-IT" b="1" i="1" cap="none" dirty="0">
              <a:solidFill>
                <a:schemeClr val="accent2">
                  <a:lumMod val="75000"/>
                </a:schemeClr>
              </a:solidFill>
            </a:endParaRPr>
          </a:p>
        </p:txBody>
      </p:sp>
      <p:pic>
        <p:nvPicPr>
          <p:cNvPr id="5" name="Segnaposto contenuto 4" descr="Macintosh HD:Users:Ary:Desktop:Schermata 2015-06-19 a 21.33.17.png"/>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1360171" y="2193925"/>
            <a:ext cx="6423657" cy="4070350"/>
          </a:xfrm>
          <a:prstGeom prst="rect">
            <a:avLst/>
          </a:prstGeom>
          <a:noFill/>
          <a:ln>
            <a:noFill/>
          </a:ln>
        </p:spPr>
      </p:pic>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sp>
        <p:nvSpPr>
          <p:cNvPr id="7" name="Fumetto 4 6"/>
          <p:cNvSpPr/>
          <p:nvPr/>
        </p:nvSpPr>
        <p:spPr>
          <a:xfrm>
            <a:off x="897467" y="2861733"/>
            <a:ext cx="2353733" cy="1524000"/>
          </a:xfrm>
          <a:prstGeom prst="cloudCallout">
            <a:avLst/>
          </a:prstGeom>
          <a:solidFill>
            <a:srgbClr val="D2F0FD"/>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ln>
                  <a:solidFill>
                    <a:schemeClr val="accent1"/>
                  </a:solidFill>
                </a:ln>
              </a:rPr>
              <a:t>Altezze di punti inaccessibili: applicazione</a:t>
            </a:r>
            <a:endParaRPr lang="it-IT" dirty="0">
              <a:ln>
                <a:solidFill>
                  <a:schemeClr val="accent1"/>
                </a:solidFill>
              </a:ln>
            </a:endParaRPr>
          </a:p>
        </p:txBody>
      </p:sp>
      <p:sp>
        <p:nvSpPr>
          <p:cNvPr id="8" name="Fumetto 4 7"/>
          <p:cNvSpPr/>
          <p:nvPr/>
        </p:nvSpPr>
        <p:spPr>
          <a:xfrm>
            <a:off x="3743324" y="1761067"/>
            <a:ext cx="2335743" cy="2407581"/>
          </a:xfrm>
          <a:prstGeom prst="cloudCallout">
            <a:avLst/>
          </a:prstGeom>
          <a:solidFill>
            <a:srgbClr val="D2F0FD"/>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9" name="Immagine 8" descr="Schermata 2015-03-21 a 22"/>
          <p:cNvPicPr/>
          <p:nvPr/>
        </p:nvPicPr>
        <p:blipFill>
          <a:blip r:embed="rId4">
            <a:extLst>
              <a:ext uri="{28A0092B-C50C-407E-A947-70E740481C1C}">
                <a14:useLocalDpi xmlns:a14="http://schemas.microsoft.com/office/drawing/2010/main" val="0"/>
              </a:ext>
            </a:extLst>
          </a:blip>
          <a:srcRect/>
          <a:stretch>
            <a:fillRect/>
          </a:stretch>
        </p:blipFill>
        <p:spPr bwMode="auto">
          <a:xfrm>
            <a:off x="4039235" y="2312987"/>
            <a:ext cx="1718097" cy="1226080"/>
          </a:xfrm>
          <a:prstGeom prst="rect">
            <a:avLst/>
          </a:prstGeom>
          <a:noFill/>
          <a:ln>
            <a:noFill/>
          </a:ln>
        </p:spPr>
      </p:pic>
      <p:sp>
        <p:nvSpPr>
          <p:cNvPr id="10" name="Fumetto 4 9"/>
          <p:cNvSpPr/>
          <p:nvPr/>
        </p:nvSpPr>
        <p:spPr>
          <a:xfrm>
            <a:off x="6604001" y="2312987"/>
            <a:ext cx="2540000" cy="1855661"/>
          </a:xfrm>
          <a:prstGeom prst="cloudCallout">
            <a:avLst/>
          </a:prstGeom>
          <a:solidFill>
            <a:srgbClr val="D2F0FD"/>
          </a:solidFill>
          <a:ln>
            <a:solidFill>
              <a:srgbClr val="073779"/>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chemeClr val="accent1"/>
                </a:solidFill>
              </a:rPr>
              <a:t>Dimostrazione visuale Teorema di Pitagora</a:t>
            </a:r>
            <a:endParaRPr lang="it-IT" b="1" dirty="0">
              <a:solidFill>
                <a:schemeClr val="accent1"/>
              </a:solidFill>
            </a:endParaRPr>
          </a:p>
        </p:txBody>
      </p:sp>
      <p:sp>
        <p:nvSpPr>
          <p:cNvPr id="4" name="Segnaposto numero diapositiva 3"/>
          <p:cNvSpPr>
            <a:spLocks noGrp="1"/>
          </p:cNvSpPr>
          <p:nvPr>
            <p:ph type="sldNum" sz="quarter" idx="12"/>
          </p:nvPr>
        </p:nvSpPr>
        <p:spPr/>
        <p:txBody>
          <a:bodyPr/>
          <a:lstStyle/>
          <a:p>
            <a:fld id="{5744759D-0EFF-4FB2-9CCE-04E00944F0FE}" type="slidenum">
              <a:rPr lang="en-US" smtClean="0"/>
              <a:pPr/>
              <a:t>25</a:t>
            </a:fld>
            <a:endParaRPr lang="en-US"/>
          </a:p>
        </p:txBody>
      </p:sp>
    </p:spTree>
    <p:extLst>
      <p:ext uri="{BB962C8B-B14F-4D97-AF65-F5344CB8AC3E}">
        <p14:creationId xmlns:p14="http://schemas.microsoft.com/office/powerpoint/2010/main" val="95989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Scale>
                                      <p:cBhvr>
                                        <p:cTn id="1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8"/>
                                        </p:tgtEl>
                                        <p:attrNameLst>
                                          <p:attrName>ppt_x</p:attrName>
                                          <p:attrName>ppt_y</p:attrName>
                                        </p:attrNameLst>
                                      </p:cBhvr>
                                    </p:animMotion>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
                                        </p:tgtEl>
                                        <p:attrNameLst>
                                          <p:attrName>ppt_x</p:attrName>
                                          <p:attrName>ppt_y</p:attrName>
                                        </p:attrNameLst>
                                      </p:cBhvr>
                                    </p:animMotion>
                                    <p:animEffect transition="in" filter="fade">
                                      <p:cBhvr>
                                        <p:cTn id="24" dur="10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52"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Scale>
                                      <p:cBhvr>
                                        <p:cTn id="2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0"/>
                                        </p:tgtEl>
                                        <p:attrNameLst>
                                          <p:attrName>ppt_x</p:attrName>
                                          <p:attrName>ppt_y</p:attrName>
                                        </p:attrNameLst>
                                      </p:cBhvr>
                                    </p:animMotion>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276225" y="228601"/>
            <a:ext cx="8591550" cy="787400"/>
          </a:xfrm>
        </p:spPr>
        <p:txBody>
          <a:bodyPr>
            <a:normAutofit/>
          </a:bodyPr>
          <a:lstStyle/>
          <a:p>
            <a:pPr algn="ctr"/>
            <a:r>
              <a:rPr lang="it-IT" b="1" i="1" dirty="0" smtClean="0"/>
              <a:t>BERSAGLIO</a:t>
            </a:r>
            <a:endParaRPr lang="it-IT" b="1" i="1" dirty="0"/>
          </a:p>
        </p:txBody>
      </p:sp>
      <p:pic>
        <p:nvPicPr>
          <p:cNvPr id="5" name="Segnaposto contenuto 4" descr="Macintosh HD:Users:Ary:Desktop:Schermata 2015-06-20 a 16.48.21.png"/>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bwMode="auto">
          <a:xfrm>
            <a:off x="993792" y="2193925"/>
            <a:ext cx="7156415" cy="4070350"/>
          </a:xfrm>
          <a:prstGeom prst="rect">
            <a:avLst/>
          </a:prstGeom>
          <a:noFill/>
          <a:ln>
            <a:noFill/>
          </a:ln>
        </p:spPr>
      </p:pic>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pic>
        <p:nvPicPr>
          <p:cNvPr id="6" name="Immagine 5" descr="Schermata 2015-07-02 a 16.44.2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745" y="228601"/>
            <a:ext cx="2717800" cy="1955800"/>
          </a:xfrm>
          <a:prstGeom prst="rect">
            <a:avLst/>
          </a:prstGeom>
        </p:spPr>
      </p:pic>
      <p:pic>
        <p:nvPicPr>
          <p:cNvPr id="7" name="Immagine 6" descr="Schermata 2015-07-02 a 16.44.4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3900" y="228601"/>
            <a:ext cx="2362200" cy="1765300"/>
          </a:xfrm>
          <a:prstGeom prst="rect">
            <a:avLst/>
          </a:prstGeom>
        </p:spPr>
      </p:pic>
      <p:pic>
        <p:nvPicPr>
          <p:cNvPr id="8" name="Immagine 7" descr="Schermata 2015-07-02 a 16.44.5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3324" y="4699000"/>
            <a:ext cx="2679700" cy="2146300"/>
          </a:xfrm>
          <a:prstGeom prst="rect">
            <a:avLst/>
          </a:prstGeom>
        </p:spPr>
      </p:pic>
      <p:pic>
        <p:nvPicPr>
          <p:cNvPr id="9" name="Immagine 8" descr="Schermata 2015-07-02 a 16.45.12.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97600" y="3403600"/>
            <a:ext cx="2311400" cy="1803400"/>
          </a:xfrm>
          <a:prstGeom prst="rect">
            <a:avLst/>
          </a:prstGeom>
        </p:spPr>
      </p:pic>
      <p:pic>
        <p:nvPicPr>
          <p:cNvPr id="10" name="Immagine 9" descr="Schermata 2015-07-02 a 16.45.03.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5745" y="3676650"/>
            <a:ext cx="2667000" cy="1346200"/>
          </a:xfrm>
          <a:prstGeom prst="rect">
            <a:avLst/>
          </a:prstGeom>
        </p:spPr>
      </p:pic>
      <p:sp>
        <p:nvSpPr>
          <p:cNvPr id="4" name="Segnaposto numero diapositiva 3"/>
          <p:cNvSpPr>
            <a:spLocks noGrp="1"/>
          </p:cNvSpPr>
          <p:nvPr>
            <p:ph type="sldNum" sz="quarter" idx="12"/>
          </p:nvPr>
        </p:nvSpPr>
        <p:spPr/>
        <p:txBody>
          <a:bodyPr/>
          <a:lstStyle/>
          <a:p>
            <a:fld id="{5744759D-0EFF-4FB2-9CCE-04E00944F0FE}" type="slidenum">
              <a:rPr lang="en-US" smtClean="0"/>
              <a:pPr/>
              <a:t>26</a:t>
            </a:fld>
            <a:endParaRPr lang="en-US"/>
          </a:p>
        </p:txBody>
      </p:sp>
    </p:spTree>
    <p:extLst>
      <p:ext uri="{BB962C8B-B14F-4D97-AF65-F5344CB8AC3E}">
        <p14:creationId xmlns:p14="http://schemas.microsoft.com/office/powerpoint/2010/main" val="2307836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900" decel="100000" fill="hold"/>
                                        <p:tgtEl>
                                          <p:spTgt spid="7"/>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5"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80">
                                          <p:stCondLst>
                                            <p:cond delay="0"/>
                                          </p:stCondLst>
                                        </p:cTn>
                                        <p:tgtEl>
                                          <p:spTgt spid="10"/>
                                        </p:tgtEl>
                                      </p:cBhvr>
                                    </p:animEffect>
                                    <p:anim calcmode="lin" valueType="num">
                                      <p:cBhvr>
                                        <p:cTn id="3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1" dur="26">
                                          <p:stCondLst>
                                            <p:cond delay="650"/>
                                          </p:stCondLst>
                                        </p:cTn>
                                        <p:tgtEl>
                                          <p:spTgt spid="10"/>
                                        </p:tgtEl>
                                      </p:cBhvr>
                                      <p:to x="100000" y="60000"/>
                                    </p:animScale>
                                    <p:animScale>
                                      <p:cBhvr>
                                        <p:cTn id="42" dur="166" decel="50000">
                                          <p:stCondLst>
                                            <p:cond delay="676"/>
                                          </p:stCondLst>
                                        </p:cTn>
                                        <p:tgtEl>
                                          <p:spTgt spid="10"/>
                                        </p:tgtEl>
                                      </p:cBhvr>
                                      <p:to x="100000" y="100000"/>
                                    </p:animScale>
                                    <p:animScale>
                                      <p:cBhvr>
                                        <p:cTn id="43" dur="26">
                                          <p:stCondLst>
                                            <p:cond delay="1312"/>
                                          </p:stCondLst>
                                        </p:cTn>
                                        <p:tgtEl>
                                          <p:spTgt spid="10"/>
                                        </p:tgtEl>
                                      </p:cBhvr>
                                      <p:to x="100000" y="80000"/>
                                    </p:animScale>
                                    <p:animScale>
                                      <p:cBhvr>
                                        <p:cTn id="44" dur="166" decel="50000">
                                          <p:stCondLst>
                                            <p:cond delay="1338"/>
                                          </p:stCondLst>
                                        </p:cTn>
                                        <p:tgtEl>
                                          <p:spTgt spid="10"/>
                                        </p:tgtEl>
                                      </p:cBhvr>
                                      <p:to x="100000" y="100000"/>
                                    </p:animScale>
                                    <p:animScale>
                                      <p:cBhvr>
                                        <p:cTn id="45" dur="26">
                                          <p:stCondLst>
                                            <p:cond delay="1642"/>
                                          </p:stCondLst>
                                        </p:cTn>
                                        <p:tgtEl>
                                          <p:spTgt spid="10"/>
                                        </p:tgtEl>
                                      </p:cBhvr>
                                      <p:to x="100000" y="90000"/>
                                    </p:animScale>
                                    <p:animScale>
                                      <p:cBhvr>
                                        <p:cTn id="46" dur="166" decel="50000">
                                          <p:stCondLst>
                                            <p:cond delay="1668"/>
                                          </p:stCondLst>
                                        </p:cTn>
                                        <p:tgtEl>
                                          <p:spTgt spid="10"/>
                                        </p:tgtEl>
                                      </p:cBhvr>
                                      <p:to x="100000" y="100000"/>
                                    </p:animScale>
                                    <p:animScale>
                                      <p:cBhvr>
                                        <p:cTn id="47" dur="26">
                                          <p:stCondLst>
                                            <p:cond delay="1808"/>
                                          </p:stCondLst>
                                        </p:cTn>
                                        <p:tgtEl>
                                          <p:spTgt spid="10"/>
                                        </p:tgtEl>
                                      </p:cBhvr>
                                      <p:to x="100000" y="95000"/>
                                    </p:animScale>
                                    <p:animScale>
                                      <p:cBhvr>
                                        <p:cTn id="48" dur="166" decel="50000">
                                          <p:stCondLst>
                                            <p:cond delay="1834"/>
                                          </p:stCondLst>
                                        </p:cTn>
                                        <p:tgtEl>
                                          <p:spTgt spid="10"/>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276225" y="228600"/>
            <a:ext cx="8591550" cy="872067"/>
          </a:xfrm>
        </p:spPr>
        <p:txBody>
          <a:bodyPr>
            <a:normAutofit fontScale="90000"/>
          </a:bodyPr>
          <a:lstStyle/>
          <a:p>
            <a:pPr algn="ctr"/>
            <a:r>
              <a:rPr lang="it-IT" b="1" i="1" cap="none" dirty="0" smtClean="0"/>
              <a:t>Risoluzione di </a:t>
            </a:r>
            <a:r>
              <a:rPr lang="it-IT" b="1" i="1" cap="none" dirty="0"/>
              <a:t>u</a:t>
            </a:r>
            <a:r>
              <a:rPr lang="it-IT" b="1" i="1" cap="none" dirty="0" smtClean="0"/>
              <a:t>n </a:t>
            </a:r>
            <a:r>
              <a:rPr lang="it-IT" b="1" i="1" cap="none" dirty="0"/>
              <a:t>t</a:t>
            </a:r>
            <a:r>
              <a:rPr lang="it-IT" b="1" i="1" cap="none" dirty="0" smtClean="0"/>
              <a:t>riangolo </a:t>
            </a:r>
            <a:r>
              <a:rPr lang="it-IT" b="1" i="1" cap="none" dirty="0"/>
              <a:t>r</a:t>
            </a:r>
            <a:r>
              <a:rPr lang="it-IT" b="1" i="1" cap="none" dirty="0" smtClean="0"/>
              <a:t>ettangolo: Scheda 2</a:t>
            </a:r>
            <a:endParaRPr lang="it-IT" b="1" i="1" cap="none" dirty="0"/>
          </a:p>
        </p:txBody>
      </p:sp>
      <p:pic>
        <p:nvPicPr>
          <p:cNvPr id="6" name="Segnaposto contenuto 5" descr="Schermata 2015-07-02 a 16.43.49.p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85301" y="2193925"/>
            <a:ext cx="6773398" cy="4070350"/>
          </a:xfrm>
        </p:spPr>
      </p:pic>
      <p:sp>
        <p:nvSpPr>
          <p:cNvPr id="2" name="Segnaposto piè di pagina 1"/>
          <p:cNvSpPr>
            <a:spLocks noGrp="1"/>
          </p:cNvSpPr>
          <p:nvPr>
            <p:ph type="ftr" sz="quarter" idx="11"/>
          </p:nvPr>
        </p:nvSpPr>
        <p:spPr/>
        <p:txBody>
          <a:bodyPr/>
          <a:lstStyle/>
          <a:p>
            <a:r>
              <a:rPr lang="pt-BR" smtClean="0"/>
              <a:t>DIFIMA 2015            COVIELLO A.  FRATTI S. </a:t>
            </a:r>
            <a:endParaRPr lang="en-US" dirty="0"/>
          </a:p>
        </p:txBody>
      </p:sp>
      <p:pic>
        <p:nvPicPr>
          <p:cNvPr id="4" name="Immagine 3" descr="trigo da modificare (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320" y="1298447"/>
            <a:ext cx="8492744" cy="4937761"/>
          </a:xfrm>
          <a:prstGeom prst="rect">
            <a:avLst/>
          </a:prstGeom>
        </p:spPr>
      </p:pic>
      <p:sp>
        <p:nvSpPr>
          <p:cNvPr id="5" name="Segnaposto numero diapositiva 4"/>
          <p:cNvSpPr>
            <a:spLocks noGrp="1"/>
          </p:cNvSpPr>
          <p:nvPr>
            <p:ph type="sldNum" sz="quarter" idx="12"/>
          </p:nvPr>
        </p:nvSpPr>
        <p:spPr/>
        <p:txBody>
          <a:bodyPr/>
          <a:lstStyle/>
          <a:p>
            <a:fld id="{5744759D-0EFF-4FB2-9CCE-04E00944F0FE}" type="slidenum">
              <a:rPr lang="en-US" smtClean="0"/>
              <a:pPr/>
              <a:t>27</a:t>
            </a:fld>
            <a:endParaRPr lang="en-US"/>
          </a:p>
        </p:txBody>
      </p:sp>
    </p:spTree>
    <p:extLst>
      <p:ext uri="{BB962C8B-B14F-4D97-AF65-F5344CB8AC3E}">
        <p14:creationId xmlns:p14="http://schemas.microsoft.com/office/powerpoint/2010/main" val="2142664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276225" y="228601"/>
            <a:ext cx="8591550" cy="838200"/>
          </a:xfrm>
        </p:spPr>
        <p:txBody>
          <a:bodyPr/>
          <a:lstStyle/>
          <a:p>
            <a:r>
              <a:rPr lang="it-IT" b="1" i="1" dirty="0" smtClean="0"/>
              <a:t>Bersaglio Rolle_01_AC</a:t>
            </a:r>
            <a:endParaRPr lang="it-IT" b="1" i="1" dirty="0"/>
          </a:p>
        </p:txBody>
      </p:sp>
      <p:pic>
        <p:nvPicPr>
          <p:cNvPr id="7" name="Segnaposto contenuto 6" descr="Schermata 2015-07-03 a 15.57.30.png"/>
          <p:cNvPicPr>
            <a:picLocks noGrp="1" noChangeAspect="1"/>
          </p:cNvPicPr>
          <p:nvPr>
            <p:ph idx="1"/>
          </p:nvPr>
        </p:nvPicPr>
        <p:blipFill rotWithShape="1">
          <a:blip r:embed="rId3">
            <a:extLst>
              <a:ext uri="{28A0092B-C50C-407E-A947-70E740481C1C}">
                <a14:useLocalDpi xmlns:a14="http://schemas.microsoft.com/office/drawing/2010/main" val="0"/>
              </a:ext>
            </a:extLst>
          </a:blip>
          <a:stretch/>
        </p:blipFill>
        <p:spPr>
          <a:xfrm>
            <a:off x="2133600" y="2508250"/>
            <a:ext cx="4876800" cy="3441700"/>
          </a:xfrm>
        </p:spPr>
      </p:pic>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a:t>
            </a:r>
            <a:r>
              <a:rPr lang="pt-BR" dirty="0" smtClean="0"/>
              <a:t>. </a:t>
            </a:r>
            <a:endParaRPr lang="en-US" dirty="0"/>
          </a:p>
        </p:txBody>
      </p:sp>
      <p:pic>
        <p:nvPicPr>
          <p:cNvPr id="8" name="Immagine 7" descr="Schermata 2015-07-03 a 15.59.4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512" y="5045075"/>
            <a:ext cx="2027538" cy="1676400"/>
          </a:xfrm>
          <a:prstGeom prst="rect">
            <a:avLst/>
          </a:prstGeom>
        </p:spPr>
      </p:pic>
      <p:pic>
        <p:nvPicPr>
          <p:cNvPr id="9" name="Immagine 8" descr="Schermata 2015-07-03 a 16.00.0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07267" y="228601"/>
            <a:ext cx="2489200" cy="1028700"/>
          </a:xfrm>
          <a:prstGeom prst="rect">
            <a:avLst/>
          </a:prstGeom>
        </p:spPr>
      </p:pic>
      <p:pic>
        <p:nvPicPr>
          <p:cNvPr id="10" name="Immagine 9" descr="Schermata 2015-07-03 a 16.00.20.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57900" y="0"/>
            <a:ext cx="2514600" cy="1600200"/>
          </a:xfrm>
          <a:prstGeom prst="rect">
            <a:avLst/>
          </a:prstGeom>
        </p:spPr>
      </p:pic>
      <p:pic>
        <p:nvPicPr>
          <p:cNvPr id="11" name="Immagine 10" descr="Schermata 2015-07-03 a 16.00.30.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4320" y="228601"/>
            <a:ext cx="2095500" cy="2044700"/>
          </a:xfrm>
          <a:prstGeom prst="rect">
            <a:avLst/>
          </a:prstGeom>
        </p:spPr>
      </p:pic>
      <p:pic>
        <p:nvPicPr>
          <p:cNvPr id="12" name="Immagine 11" descr="Schermata 2015-07-03 a 16.00.37.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6225" y="3149601"/>
            <a:ext cx="2489200" cy="1422400"/>
          </a:xfrm>
          <a:prstGeom prst="rect">
            <a:avLst/>
          </a:prstGeom>
        </p:spPr>
      </p:pic>
      <p:cxnSp>
        <p:nvCxnSpPr>
          <p:cNvPr id="14" name="Connettore 2 13"/>
          <p:cNvCxnSpPr/>
          <p:nvPr/>
        </p:nvCxnSpPr>
        <p:spPr>
          <a:xfrm flipV="1">
            <a:off x="2369820" y="4165600"/>
            <a:ext cx="1871980" cy="977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Connettore 2 16"/>
          <p:cNvCxnSpPr/>
          <p:nvPr/>
        </p:nvCxnSpPr>
        <p:spPr>
          <a:xfrm flipV="1">
            <a:off x="2765425" y="3048000"/>
            <a:ext cx="1476375" cy="10160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Connettore 2 20"/>
          <p:cNvCxnSpPr/>
          <p:nvPr/>
        </p:nvCxnSpPr>
        <p:spPr>
          <a:xfrm>
            <a:off x="2369820" y="1992312"/>
            <a:ext cx="1728455" cy="96520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Connettore 2 23"/>
          <p:cNvCxnSpPr/>
          <p:nvPr/>
        </p:nvCxnSpPr>
        <p:spPr>
          <a:xfrm flipH="1">
            <a:off x="4351867" y="1472408"/>
            <a:ext cx="1" cy="157559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 name="Segnaposto numero diapositiva 3"/>
          <p:cNvSpPr>
            <a:spLocks noGrp="1"/>
          </p:cNvSpPr>
          <p:nvPr>
            <p:ph type="sldNum" sz="quarter" idx="12"/>
          </p:nvPr>
        </p:nvSpPr>
        <p:spPr/>
        <p:txBody>
          <a:bodyPr/>
          <a:lstStyle/>
          <a:p>
            <a:fld id="{5744759D-0EFF-4FB2-9CCE-04E00944F0FE}" type="slidenum">
              <a:rPr lang="en-US" smtClean="0"/>
              <a:pPr/>
              <a:t>28</a:t>
            </a:fld>
            <a:endParaRPr lang="en-US"/>
          </a:p>
        </p:txBody>
      </p:sp>
    </p:spTree>
    <p:extLst>
      <p:ext uri="{BB962C8B-B14F-4D97-AF65-F5344CB8AC3E}">
        <p14:creationId xmlns:p14="http://schemas.microsoft.com/office/powerpoint/2010/main" val="360777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normAutofit fontScale="90000"/>
          </a:bodyPr>
          <a:lstStyle/>
          <a:p>
            <a:pPr algn="ctr"/>
            <a:r>
              <a:rPr lang="it-IT" sz="4400" b="1" i="1" dirty="0" smtClean="0">
                <a:solidFill>
                  <a:schemeClr val="accent3">
                    <a:lumMod val="75000"/>
                  </a:schemeClr>
                </a:solidFill>
              </a:rPr>
              <a:t>CONSIDERAZIONI FINALI</a:t>
            </a:r>
            <a:endParaRPr lang="it-IT" sz="4400" b="1" i="1" dirty="0">
              <a:solidFill>
                <a:schemeClr val="accent3">
                  <a:lumMod val="75000"/>
                </a:schemeClr>
              </a:solidFill>
            </a:endParaRPr>
          </a:p>
        </p:txBody>
      </p:sp>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sp>
        <p:nvSpPr>
          <p:cNvPr id="4" name="CasellaDiTesto 3"/>
          <p:cNvSpPr txBox="1"/>
          <p:nvPr/>
        </p:nvSpPr>
        <p:spPr>
          <a:xfrm>
            <a:off x="213783" y="1690430"/>
            <a:ext cx="8591550" cy="4031873"/>
          </a:xfrm>
          <a:prstGeom prst="rect">
            <a:avLst/>
          </a:prstGeom>
          <a:noFill/>
        </p:spPr>
        <p:txBody>
          <a:bodyPr wrap="square" rtlCol="0">
            <a:spAutoFit/>
          </a:bodyPr>
          <a:lstStyle/>
          <a:p>
            <a:pPr marL="457200" indent="-457200" algn="ctr">
              <a:buFont typeface="Arial"/>
              <a:buChar char="•"/>
            </a:pPr>
            <a:r>
              <a:rPr lang="it-IT" sz="3200" b="1" i="1" dirty="0" smtClean="0">
                <a:solidFill>
                  <a:srgbClr val="002060"/>
                </a:solidFill>
              </a:rPr>
              <a:t>Progettazione</a:t>
            </a:r>
            <a:r>
              <a:rPr lang="it-IT" sz="3200" dirty="0" smtClean="0">
                <a:solidFill>
                  <a:srgbClr val="002060"/>
                </a:solidFill>
              </a:rPr>
              <a:t> delle schede non universale ma declinata al contesto</a:t>
            </a:r>
          </a:p>
          <a:p>
            <a:pPr marL="457200" indent="-457200" algn="ctr">
              <a:buFont typeface="Arial"/>
              <a:buChar char="•"/>
            </a:pPr>
            <a:endParaRPr lang="it-IT" sz="3200" dirty="0" smtClean="0">
              <a:solidFill>
                <a:srgbClr val="002060"/>
              </a:solidFill>
            </a:endParaRPr>
          </a:p>
          <a:p>
            <a:pPr algn="ctr"/>
            <a:endParaRPr lang="it-IT" sz="3200" dirty="0" smtClean="0">
              <a:solidFill>
                <a:srgbClr val="002060"/>
              </a:solidFill>
            </a:endParaRPr>
          </a:p>
          <a:p>
            <a:pPr marL="457200" indent="-457200" algn="ctr">
              <a:buFont typeface="Arial"/>
              <a:buChar char="•"/>
            </a:pPr>
            <a:r>
              <a:rPr lang="it-IT" sz="3200" b="1" i="1" dirty="0">
                <a:solidFill>
                  <a:srgbClr val="002060"/>
                </a:solidFill>
              </a:rPr>
              <a:t>D</a:t>
            </a:r>
            <a:r>
              <a:rPr lang="it-IT" sz="3200" b="1" i="1" dirty="0" smtClean="0">
                <a:solidFill>
                  <a:srgbClr val="002060"/>
                </a:solidFill>
              </a:rPr>
              <a:t>ipendenza </a:t>
            </a:r>
            <a:r>
              <a:rPr lang="it-IT" sz="3200" b="1" i="1" dirty="0">
                <a:solidFill>
                  <a:srgbClr val="002060"/>
                </a:solidFill>
              </a:rPr>
              <a:t>funzionale </a:t>
            </a:r>
            <a:r>
              <a:rPr lang="it-IT" sz="3200" dirty="0">
                <a:solidFill>
                  <a:srgbClr val="002060"/>
                </a:solidFill>
              </a:rPr>
              <a:t>tra stile didattico del docente e grado di corretta interpretazione e uso della metodologia MERLO </a:t>
            </a:r>
          </a:p>
        </p:txBody>
      </p:sp>
      <p:pic>
        <p:nvPicPr>
          <p:cNvPr id="5" name="Immagine 4"/>
          <p:cNvPicPr>
            <a:picLocks noChangeAspect="1"/>
          </p:cNvPicPr>
          <p:nvPr/>
        </p:nvPicPr>
        <p:blipFill>
          <a:blip r:embed="rId3"/>
          <a:stretch>
            <a:fillRect/>
          </a:stretch>
        </p:blipFill>
        <p:spPr>
          <a:xfrm>
            <a:off x="2906183" y="2361142"/>
            <a:ext cx="3276600" cy="2476500"/>
          </a:xfrm>
          <a:prstGeom prst="rect">
            <a:avLst/>
          </a:prstGeom>
        </p:spPr>
      </p:pic>
      <p:sp>
        <p:nvSpPr>
          <p:cNvPr id="6" name="Segnaposto numero diapositiva 5"/>
          <p:cNvSpPr>
            <a:spLocks noGrp="1"/>
          </p:cNvSpPr>
          <p:nvPr>
            <p:ph type="sldNum" sz="quarter" idx="12"/>
          </p:nvPr>
        </p:nvSpPr>
        <p:spPr/>
        <p:txBody>
          <a:bodyPr/>
          <a:lstStyle/>
          <a:p>
            <a:fld id="{5744759D-0EFF-4FB2-9CCE-04E00944F0FE}" type="slidenum">
              <a:rPr lang="en-US" smtClean="0"/>
              <a:pPr/>
              <a:t>29</a:t>
            </a:fld>
            <a:endParaRPr lang="en-US"/>
          </a:p>
        </p:txBody>
      </p:sp>
    </p:spTree>
    <p:extLst>
      <p:ext uri="{BB962C8B-B14F-4D97-AF65-F5344CB8AC3E}">
        <p14:creationId xmlns:p14="http://schemas.microsoft.com/office/powerpoint/2010/main" val="3826355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mph" presetSubtype="0" fill="hold" nodeType="clickEffect">
                                  <p:stCondLst>
                                    <p:cond delay="0"/>
                                  </p:stCondLst>
                                  <p:childTnLst>
                                    <p:animScale>
                                      <p:cBhvr>
                                        <p:cTn id="13"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p:cNvSpPr>
            <a:spLocks noGrp="1"/>
          </p:cNvSpPr>
          <p:nvPr>
            <p:ph type="ftr" sz="quarter" idx="11"/>
          </p:nvPr>
        </p:nvSpPr>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sp>
        <p:nvSpPr>
          <p:cNvPr id="4" name="CasellaDiTesto 3"/>
          <p:cNvSpPr txBox="1"/>
          <p:nvPr/>
        </p:nvSpPr>
        <p:spPr>
          <a:xfrm>
            <a:off x="4005295" y="392183"/>
            <a:ext cx="5401941" cy="707886"/>
          </a:xfrm>
          <a:prstGeom prst="rect">
            <a:avLst/>
          </a:prstGeom>
          <a:noFill/>
        </p:spPr>
        <p:txBody>
          <a:bodyPr wrap="square" rtlCol="0">
            <a:spAutoFit/>
          </a:bodyPr>
          <a:lstStyle/>
          <a:p>
            <a:pPr algn="ctr"/>
            <a:r>
              <a:rPr lang="it-IT" sz="4000" b="1" dirty="0" smtClean="0">
                <a:solidFill>
                  <a:srgbClr val="002060"/>
                </a:solidFill>
              </a:rPr>
              <a:t>MERLODIDATTICA</a:t>
            </a:r>
            <a:endParaRPr lang="it-IT" sz="4000" b="1" dirty="0">
              <a:solidFill>
                <a:srgbClr val="002060"/>
              </a:solidFill>
            </a:endParaRPr>
          </a:p>
        </p:txBody>
      </p:sp>
      <p:sp>
        <p:nvSpPr>
          <p:cNvPr id="7" name="Segnaposto numero diapositiva 6"/>
          <p:cNvSpPr>
            <a:spLocks noGrp="1"/>
          </p:cNvSpPr>
          <p:nvPr>
            <p:ph type="sldNum" sz="quarter" idx="12"/>
          </p:nvPr>
        </p:nvSpPr>
        <p:spPr/>
        <p:txBody>
          <a:bodyPr/>
          <a:lstStyle/>
          <a:p>
            <a:fld id="{5744759D-0EFF-4FB2-9CCE-04E00944F0FE}" type="slidenum">
              <a:rPr lang="en-US" smtClean="0"/>
              <a:pPr/>
              <a:t>30</a:t>
            </a:fld>
            <a:endParaRPr lang="en-US"/>
          </a:p>
        </p:txBody>
      </p:sp>
      <p:pic>
        <p:nvPicPr>
          <p:cNvPr id="8" name="Immagine 7"/>
          <p:cNvPicPr>
            <a:picLocks noChangeAspect="1"/>
          </p:cNvPicPr>
          <p:nvPr/>
        </p:nvPicPr>
        <p:blipFill>
          <a:blip r:embed="rId2"/>
          <a:stretch>
            <a:fillRect/>
          </a:stretch>
        </p:blipFill>
        <p:spPr>
          <a:xfrm>
            <a:off x="342901" y="1524696"/>
            <a:ext cx="6441533" cy="4831150"/>
          </a:xfrm>
          <a:prstGeom prst="rect">
            <a:avLst/>
          </a:prstGeom>
        </p:spPr>
      </p:pic>
      <p:sp>
        <p:nvSpPr>
          <p:cNvPr id="9" name="Freccia circolare a sinistra 8"/>
          <p:cNvSpPr/>
          <p:nvPr/>
        </p:nvSpPr>
        <p:spPr>
          <a:xfrm>
            <a:off x="6572250" y="1360675"/>
            <a:ext cx="731520" cy="12161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Tree>
    <p:extLst>
      <p:ext uri="{BB962C8B-B14F-4D97-AF65-F5344CB8AC3E}">
        <p14:creationId xmlns:p14="http://schemas.microsoft.com/office/powerpoint/2010/main" val="35244832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2400" b="1" i="1" cap="none" dirty="0" err="1">
                <a:solidFill>
                  <a:srgbClr val="002060"/>
                </a:solidFill>
              </a:rPr>
              <a:t>c</a:t>
            </a:r>
            <a:r>
              <a:rPr lang="it-IT" sz="2400" b="1" i="1" cap="none" dirty="0" err="1" smtClean="0">
                <a:solidFill>
                  <a:srgbClr val="002060"/>
                </a:solidFill>
              </a:rPr>
              <a:t>oviello.arianna@gmail.com</a:t>
            </a:r>
            <a:r>
              <a:rPr lang="it-IT" sz="2400" b="1" i="1" cap="none" dirty="0" smtClean="0">
                <a:solidFill>
                  <a:srgbClr val="002060"/>
                </a:solidFill>
              </a:rPr>
              <a:t/>
            </a:r>
            <a:br>
              <a:rPr lang="it-IT" sz="2400" b="1" i="1" cap="none" dirty="0" smtClean="0">
                <a:solidFill>
                  <a:srgbClr val="002060"/>
                </a:solidFill>
              </a:rPr>
            </a:br>
            <a:r>
              <a:rPr lang="it-IT" sz="2400" b="1" i="1" cap="none" dirty="0" err="1" smtClean="0">
                <a:solidFill>
                  <a:srgbClr val="002060"/>
                </a:solidFill>
              </a:rPr>
              <a:t>sfratti.volta@gmail.com</a:t>
            </a:r>
            <a:endParaRPr lang="it-IT" sz="2400" b="1" i="1" cap="none" dirty="0">
              <a:solidFill>
                <a:srgbClr val="002060"/>
              </a:solidFill>
            </a:endParaRPr>
          </a:p>
        </p:txBody>
      </p:sp>
      <p:sp>
        <p:nvSpPr>
          <p:cNvPr id="4" name="Segnaposto testo 3"/>
          <p:cNvSpPr>
            <a:spLocks noGrp="1"/>
          </p:cNvSpPr>
          <p:nvPr>
            <p:ph type="body" sz="half" idx="2"/>
          </p:nvPr>
        </p:nvSpPr>
        <p:spPr/>
        <p:txBody>
          <a:bodyPr/>
          <a:lstStyle/>
          <a:p>
            <a:r>
              <a:rPr lang="it-IT" b="1" dirty="0" smtClean="0">
                <a:solidFill>
                  <a:srgbClr val="002060"/>
                </a:solidFill>
              </a:rPr>
              <a:t>Formatori didattica della matematica UNITO</a:t>
            </a:r>
          </a:p>
          <a:p>
            <a:r>
              <a:rPr lang="it-IT" b="1" dirty="0" smtClean="0">
                <a:solidFill>
                  <a:srgbClr val="002060"/>
                </a:solidFill>
              </a:rPr>
              <a:t>Docenti ricercatori UNITO</a:t>
            </a:r>
            <a:endParaRPr lang="it-IT" b="1" dirty="0">
              <a:solidFill>
                <a:srgbClr val="002060"/>
              </a:solidFill>
            </a:endParaRPr>
          </a:p>
        </p:txBody>
      </p:sp>
      <p:sp>
        <p:nvSpPr>
          <p:cNvPr id="5" name="Segnaposto piè di pagina 4"/>
          <p:cNvSpPr>
            <a:spLocks noGrp="1"/>
          </p:cNvSpPr>
          <p:nvPr>
            <p:ph type="ftr" sz="quarter" idx="11"/>
          </p:nvPr>
        </p:nvSpPr>
        <p:spPr/>
        <p:txBody>
          <a:bodyPr/>
          <a:lstStyle/>
          <a:p>
            <a:r>
              <a:rPr lang="pt-BR" dirty="0" smtClean="0">
                <a:solidFill>
                  <a:srgbClr val="002060"/>
                </a:solidFill>
              </a:rPr>
              <a:t>DIFIMA 2015            COVIELLO A.  FRATTI S. </a:t>
            </a:r>
            <a:endParaRPr lang="en-US" dirty="0">
              <a:solidFill>
                <a:srgbClr val="002060"/>
              </a:solidFill>
            </a:endParaRPr>
          </a:p>
        </p:txBody>
      </p:sp>
      <p:sp>
        <p:nvSpPr>
          <p:cNvPr id="6" name="Segnaposto numero diapositiva 5"/>
          <p:cNvSpPr>
            <a:spLocks noGrp="1"/>
          </p:cNvSpPr>
          <p:nvPr>
            <p:ph type="sldNum" sz="quarter" idx="12"/>
          </p:nvPr>
        </p:nvSpPr>
        <p:spPr/>
        <p:txBody>
          <a:bodyPr/>
          <a:lstStyle/>
          <a:p>
            <a:fld id="{5744759D-0EFF-4FB2-9CCE-04E00944F0FE}" type="slidenum">
              <a:rPr lang="en-US" smtClean="0"/>
              <a:pPr/>
              <a:t>31</a:t>
            </a:fld>
            <a:endParaRPr lang="en-US"/>
          </a:p>
        </p:txBody>
      </p:sp>
      <p:pic>
        <p:nvPicPr>
          <p:cNvPr id="9" name="Segnaposto immagine 8"/>
          <p:cNvPicPr>
            <a:picLocks noGrp="1" noChangeAspect="1"/>
          </p:cNvPicPr>
          <p:nvPr>
            <p:ph type="pic" idx="1"/>
          </p:nvPr>
        </p:nvPicPr>
        <p:blipFill>
          <a:blip r:embed="rId2">
            <a:extLst>
              <a:ext uri="{28A0092B-C50C-407E-A947-70E740481C1C}">
                <a14:useLocalDpi xmlns:a14="http://schemas.microsoft.com/office/drawing/2010/main" val="0"/>
              </a:ext>
            </a:extLst>
          </a:blip>
          <a:srcRect t="8194" b="8194"/>
          <a:stretch>
            <a:fillRect/>
          </a:stretch>
        </p:blipFill>
        <p:spPr/>
      </p:pic>
      <p:pic>
        <p:nvPicPr>
          <p:cNvPr id="7" name="Immagine 6"/>
          <p:cNvPicPr/>
          <p:nvPr/>
        </p:nvPicPr>
        <p:blipFill>
          <a:blip r:embed="rId3" cstate="print">
            <a:extLst>
              <a:ext uri="{28A0092B-C50C-407E-A947-70E740481C1C}">
                <a14:useLocalDpi xmlns:a14="http://schemas.microsoft.com/office/drawing/2010/main" val="0"/>
              </a:ext>
            </a:extLst>
          </a:blip>
          <a:stretch>
            <a:fillRect/>
          </a:stretch>
        </p:blipFill>
        <p:spPr>
          <a:xfrm>
            <a:off x="5509829" y="4860851"/>
            <a:ext cx="3376724" cy="1448892"/>
          </a:xfrm>
          <a:prstGeom prst="rect">
            <a:avLst/>
          </a:prstGeom>
        </p:spPr>
      </p:pic>
    </p:spTree>
    <p:extLst>
      <p:ext uri="{BB962C8B-B14F-4D97-AF65-F5344CB8AC3E}">
        <p14:creationId xmlns:p14="http://schemas.microsoft.com/office/powerpoint/2010/main" val="10447881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olo 1"/>
          <p:cNvSpPr>
            <a:spLocks noGrp="1"/>
          </p:cNvSpPr>
          <p:nvPr>
            <p:ph type="title"/>
          </p:nvPr>
        </p:nvSpPr>
        <p:spPr>
          <a:xfrm>
            <a:off x="512956" y="764372"/>
            <a:ext cx="8036684" cy="1307083"/>
          </a:xfrm>
        </p:spPr>
        <p:txBody>
          <a:bodyPr/>
          <a:lstStyle/>
          <a:p>
            <a:pPr algn="ctr"/>
            <a:r>
              <a:rPr lang="it-IT" altLang="it-IT" sz="2400" b="1" dirty="0">
                <a:solidFill>
                  <a:schemeClr val="accent2">
                    <a:lumMod val="75000"/>
                  </a:schemeClr>
                </a:solidFill>
                <a:ea typeface="ＭＳ Ｐゴシック" charset="-128"/>
              </a:rPr>
              <a:t>Concettualizzazione, registri di rappresentazioni semiotiche e noetica.                  D’Amore 2001 </a:t>
            </a:r>
          </a:p>
        </p:txBody>
      </p:sp>
      <p:graphicFrame>
        <p:nvGraphicFramePr>
          <p:cNvPr id="6" name="Segnaposto contenuto 5"/>
          <p:cNvGraphicFramePr>
            <a:graphicFrameLocks noGrp="1"/>
          </p:cNvGraphicFramePr>
          <p:nvPr>
            <p:ph idx="1"/>
            <p:extLst>
              <p:ext uri="{D42A27DB-BD31-4B8C-83A1-F6EECF244321}">
                <p14:modId xmlns:p14="http://schemas.microsoft.com/office/powerpoint/2010/main" val="687642234"/>
              </p:ext>
            </p:extLst>
          </p:nvPr>
        </p:nvGraphicFramePr>
        <p:xfrm>
          <a:off x="1187053" y="3095625"/>
          <a:ext cx="6629952" cy="30933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459" name="Segnaposto piè di pagina 3"/>
          <p:cNvSpPr>
            <a:spLocks noGrp="1"/>
          </p:cNvSpPr>
          <p:nvPr>
            <p:ph type="ftr" sz="quarter" idx="11"/>
          </p:nvPr>
        </p:nvSpPr>
        <p:spPr bwMode="auto">
          <a:xfrm>
            <a:off x="5285678" y="6355846"/>
            <a:ext cx="349033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aramond" charset="0"/>
                <a:ea typeface="MS PGothic" charset="-128"/>
              </a:defRPr>
            </a:lvl1pPr>
            <a:lvl2pPr marL="557213" indent="-214313">
              <a:defRPr>
                <a:solidFill>
                  <a:schemeClr val="tx1"/>
                </a:solidFill>
                <a:latin typeface="Garamond" charset="0"/>
                <a:ea typeface="MS PGothic" charset="-128"/>
              </a:defRPr>
            </a:lvl2pPr>
            <a:lvl3pPr marL="857250" indent="-171450">
              <a:defRPr>
                <a:solidFill>
                  <a:schemeClr val="tx1"/>
                </a:solidFill>
                <a:latin typeface="Garamond" charset="0"/>
                <a:ea typeface="MS PGothic" charset="-128"/>
              </a:defRPr>
            </a:lvl3pPr>
            <a:lvl4pPr marL="1200150" indent="-171450">
              <a:defRPr>
                <a:solidFill>
                  <a:schemeClr val="tx1"/>
                </a:solidFill>
                <a:latin typeface="Garamond" charset="0"/>
                <a:ea typeface="MS PGothic" charset="-128"/>
              </a:defRPr>
            </a:lvl4pPr>
            <a:lvl5pPr marL="1543050" indent="-171450">
              <a:defRPr>
                <a:solidFill>
                  <a:schemeClr val="tx1"/>
                </a:solidFill>
                <a:latin typeface="Garamond" charset="0"/>
                <a:ea typeface="MS PGothic" charset="-128"/>
              </a:defRPr>
            </a:lvl5pPr>
            <a:lvl6pPr marL="1885950" indent="-171450" eaLnBrk="0" fontAlgn="base" hangingPunct="0">
              <a:spcBef>
                <a:spcPct val="0"/>
              </a:spcBef>
              <a:spcAft>
                <a:spcPct val="0"/>
              </a:spcAft>
              <a:defRPr>
                <a:solidFill>
                  <a:schemeClr val="tx1"/>
                </a:solidFill>
                <a:latin typeface="Garamond" charset="0"/>
                <a:ea typeface="MS PGothic" charset="-128"/>
              </a:defRPr>
            </a:lvl6pPr>
            <a:lvl7pPr marL="2228850" indent="-171450" eaLnBrk="0" fontAlgn="base" hangingPunct="0">
              <a:spcBef>
                <a:spcPct val="0"/>
              </a:spcBef>
              <a:spcAft>
                <a:spcPct val="0"/>
              </a:spcAft>
              <a:defRPr>
                <a:solidFill>
                  <a:schemeClr val="tx1"/>
                </a:solidFill>
                <a:latin typeface="Garamond" charset="0"/>
                <a:ea typeface="MS PGothic" charset="-128"/>
              </a:defRPr>
            </a:lvl7pPr>
            <a:lvl8pPr marL="2571750" indent="-171450" eaLnBrk="0" fontAlgn="base" hangingPunct="0">
              <a:spcBef>
                <a:spcPct val="0"/>
              </a:spcBef>
              <a:spcAft>
                <a:spcPct val="0"/>
              </a:spcAft>
              <a:defRPr>
                <a:solidFill>
                  <a:schemeClr val="tx1"/>
                </a:solidFill>
                <a:latin typeface="Garamond" charset="0"/>
                <a:ea typeface="MS PGothic" charset="-128"/>
              </a:defRPr>
            </a:lvl8pPr>
            <a:lvl9pPr marL="2914650" indent="-171450" eaLnBrk="0" fontAlgn="base" hangingPunct="0">
              <a:spcBef>
                <a:spcPct val="0"/>
              </a:spcBef>
              <a:spcAft>
                <a:spcPct val="0"/>
              </a:spcAft>
              <a:defRPr>
                <a:solidFill>
                  <a:schemeClr val="tx1"/>
                </a:solidFill>
                <a:latin typeface="Garamond" charset="0"/>
                <a:ea typeface="MS PGothic" charset="-128"/>
              </a:defRPr>
            </a:lvl9pPr>
          </a:lstStyle>
          <a:p>
            <a:r>
              <a:rPr lang="de-DE" altLang="it-IT" dirty="0" smtClean="0">
                <a:solidFill>
                  <a:schemeClr val="bg1"/>
                </a:solidFill>
              </a:rPr>
              <a:t>DIF</a:t>
            </a:r>
            <a:r>
              <a:rPr lang="pt-BR" dirty="0">
                <a:solidFill>
                  <a:schemeClr val="accent2">
                    <a:lumMod val="75000"/>
                  </a:schemeClr>
                </a:solidFill>
              </a:rPr>
              <a:t>DIFIMA 2015            COVIELLO A.  FRATTI S. </a:t>
            </a:r>
            <a:endParaRPr lang="en-US" dirty="0">
              <a:solidFill>
                <a:schemeClr val="accent2">
                  <a:lumMod val="75000"/>
                </a:schemeClr>
              </a:solidFill>
            </a:endParaRPr>
          </a:p>
          <a:p>
            <a:r>
              <a:rPr lang="de-DE" altLang="it-IT" dirty="0" smtClean="0">
                <a:solidFill>
                  <a:schemeClr val="bg1"/>
                </a:solidFill>
              </a:rPr>
              <a:t>IMA 2015            COVIELLO A.  FRATTI S. </a:t>
            </a:r>
            <a:endParaRPr lang="it-IT" altLang="it-IT" dirty="0">
              <a:solidFill>
                <a:schemeClr val="bg1"/>
              </a:solidFill>
            </a:endParaRPr>
          </a:p>
        </p:txBody>
      </p:sp>
      <p:sp>
        <p:nvSpPr>
          <p:cNvPr id="19460" name="Segnaposto numero diapositiva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charset="0"/>
                <a:ea typeface="MS PGothic" charset="-128"/>
              </a:defRPr>
            </a:lvl1pPr>
            <a:lvl2pPr marL="557213" indent="-214313">
              <a:defRPr>
                <a:solidFill>
                  <a:schemeClr val="tx1"/>
                </a:solidFill>
                <a:latin typeface="Garamond" charset="0"/>
                <a:ea typeface="MS PGothic" charset="-128"/>
              </a:defRPr>
            </a:lvl2pPr>
            <a:lvl3pPr marL="857250" indent="-171450">
              <a:defRPr>
                <a:solidFill>
                  <a:schemeClr val="tx1"/>
                </a:solidFill>
                <a:latin typeface="Garamond" charset="0"/>
                <a:ea typeface="MS PGothic" charset="-128"/>
              </a:defRPr>
            </a:lvl3pPr>
            <a:lvl4pPr marL="1200150" indent="-171450">
              <a:defRPr>
                <a:solidFill>
                  <a:schemeClr val="tx1"/>
                </a:solidFill>
                <a:latin typeface="Garamond" charset="0"/>
                <a:ea typeface="MS PGothic" charset="-128"/>
              </a:defRPr>
            </a:lvl4pPr>
            <a:lvl5pPr marL="1543050" indent="-171450">
              <a:defRPr>
                <a:solidFill>
                  <a:schemeClr val="tx1"/>
                </a:solidFill>
                <a:latin typeface="Garamond" charset="0"/>
                <a:ea typeface="MS PGothic" charset="-128"/>
              </a:defRPr>
            </a:lvl5pPr>
            <a:lvl6pPr marL="1885950" indent="-171450" eaLnBrk="0" fontAlgn="base" hangingPunct="0">
              <a:spcBef>
                <a:spcPct val="0"/>
              </a:spcBef>
              <a:spcAft>
                <a:spcPct val="0"/>
              </a:spcAft>
              <a:defRPr>
                <a:solidFill>
                  <a:schemeClr val="tx1"/>
                </a:solidFill>
                <a:latin typeface="Garamond" charset="0"/>
                <a:ea typeface="MS PGothic" charset="-128"/>
              </a:defRPr>
            </a:lvl6pPr>
            <a:lvl7pPr marL="2228850" indent="-171450" eaLnBrk="0" fontAlgn="base" hangingPunct="0">
              <a:spcBef>
                <a:spcPct val="0"/>
              </a:spcBef>
              <a:spcAft>
                <a:spcPct val="0"/>
              </a:spcAft>
              <a:defRPr>
                <a:solidFill>
                  <a:schemeClr val="tx1"/>
                </a:solidFill>
                <a:latin typeface="Garamond" charset="0"/>
                <a:ea typeface="MS PGothic" charset="-128"/>
              </a:defRPr>
            </a:lvl7pPr>
            <a:lvl8pPr marL="2571750" indent="-171450" eaLnBrk="0" fontAlgn="base" hangingPunct="0">
              <a:spcBef>
                <a:spcPct val="0"/>
              </a:spcBef>
              <a:spcAft>
                <a:spcPct val="0"/>
              </a:spcAft>
              <a:defRPr>
                <a:solidFill>
                  <a:schemeClr val="tx1"/>
                </a:solidFill>
                <a:latin typeface="Garamond" charset="0"/>
                <a:ea typeface="MS PGothic" charset="-128"/>
              </a:defRPr>
            </a:lvl8pPr>
            <a:lvl9pPr marL="2914650" indent="-171450" eaLnBrk="0" fontAlgn="base" hangingPunct="0">
              <a:spcBef>
                <a:spcPct val="0"/>
              </a:spcBef>
              <a:spcAft>
                <a:spcPct val="0"/>
              </a:spcAft>
              <a:defRPr>
                <a:solidFill>
                  <a:schemeClr val="tx1"/>
                </a:solidFill>
                <a:latin typeface="Garamond" charset="0"/>
                <a:ea typeface="MS PGothic" charset="-128"/>
              </a:defRPr>
            </a:lvl9pPr>
          </a:lstStyle>
          <a:p>
            <a:fld id="{8C23A772-4D6C-6A47-8930-F8536D894F64}" type="slidenum">
              <a:rPr lang="it-IT" altLang="it-IT">
                <a:solidFill>
                  <a:schemeClr val="bg1"/>
                </a:solidFill>
              </a:rPr>
              <a:pPr/>
              <a:t>5</a:t>
            </a:fld>
            <a:endParaRPr lang="it-IT" altLang="it-IT">
              <a:solidFill>
                <a:schemeClr val="bg1"/>
              </a:solidFill>
            </a:endParaRPr>
          </a:p>
        </p:txBody>
      </p:sp>
      <p:sp>
        <p:nvSpPr>
          <p:cNvPr id="19461" name="CasellaDiTesto 6"/>
          <p:cNvSpPr txBox="1">
            <a:spLocks noChangeArrowheads="1"/>
          </p:cNvSpPr>
          <p:nvPr/>
        </p:nvSpPr>
        <p:spPr bwMode="auto">
          <a:xfrm>
            <a:off x="1133475" y="2238375"/>
            <a:ext cx="70008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charset="0"/>
                <a:ea typeface="MS PGothic" charset="-128"/>
              </a:defRPr>
            </a:lvl1pPr>
            <a:lvl2pPr marL="742950" indent="-285750">
              <a:defRPr>
                <a:solidFill>
                  <a:schemeClr val="tx1"/>
                </a:solidFill>
                <a:latin typeface="Garamond" charset="0"/>
                <a:ea typeface="MS PGothic" charset="-128"/>
              </a:defRPr>
            </a:lvl2pPr>
            <a:lvl3pPr marL="1143000" indent="-228600">
              <a:defRPr>
                <a:solidFill>
                  <a:schemeClr val="tx1"/>
                </a:solidFill>
                <a:latin typeface="Garamond" charset="0"/>
                <a:ea typeface="MS PGothic" charset="-128"/>
              </a:defRPr>
            </a:lvl3pPr>
            <a:lvl4pPr marL="1600200" indent="-228600">
              <a:defRPr>
                <a:solidFill>
                  <a:schemeClr val="tx1"/>
                </a:solidFill>
                <a:latin typeface="Garamond" charset="0"/>
                <a:ea typeface="MS PGothic" charset="-128"/>
              </a:defRPr>
            </a:lvl4pPr>
            <a:lvl5pPr marL="2057400" indent="-228600">
              <a:defRPr>
                <a:solidFill>
                  <a:schemeClr val="tx1"/>
                </a:solidFill>
                <a:latin typeface="Garamond" charset="0"/>
                <a:ea typeface="MS PGothic" charset="-128"/>
              </a:defRPr>
            </a:lvl5pPr>
            <a:lvl6pPr marL="2514600" indent="-228600" eaLnBrk="0" fontAlgn="base" hangingPunct="0">
              <a:spcBef>
                <a:spcPct val="0"/>
              </a:spcBef>
              <a:spcAft>
                <a:spcPct val="0"/>
              </a:spcAft>
              <a:defRPr>
                <a:solidFill>
                  <a:schemeClr val="tx1"/>
                </a:solidFill>
                <a:latin typeface="Garamond" charset="0"/>
                <a:ea typeface="MS PGothic" charset="-128"/>
              </a:defRPr>
            </a:lvl6pPr>
            <a:lvl7pPr marL="2971800" indent="-228600" eaLnBrk="0" fontAlgn="base" hangingPunct="0">
              <a:spcBef>
                <a:spcPct val="0"/>
              </a:spcBef>
              <a:spcAft>
                <a:spcPct val="0"/>
              </a:spcAft>
              <a:defRPr>
                <a:solidFill>
                  <a:schemeClr val="tx1"/>
                </a:solidFill>
                <a:latin typeface="Garamond" charset="0"/>
                <a:ea typeface="MS PGothic" charset="-128"/>
              </a:defRPr>
            </a:lvl7pPr>
            <a:lvl8pPr marL="3429000" indent="-228600" eaLnBrk="0" fontAlgn="base" hangingPunct="0">
              <a:spcBef>
                <a:spcPct val="0"/>
              </a:spcBef>
              <a:spcAft>
                <a:spcPct val="0"/>
              </a:spcAft>
              <a:defRPr>
                <a:solidFill>
                  <a:schemeClr val="tx1"/>
                </a:solidFill>
                <a:latin typeface="Garamond" charset="0"/>
                <a:ea typeface="MS PGothic" charset="-128"/>
              </a:defRPr>
            </a:lvl8pPr>
            <a:lvl9pPr marL="3886200" indent="-228600" eaLnBrk="0" fontAlgn="base" hangingPunct="0">
              <a:spcBef>
                <a:spcPct val="0"/>
              </a:spcBef>
              <a:spcAft>
                <a:spcPct val="0"/>
              </a:spcAft>
              <a:defRPr>
                <a:solidFill>
                  <a:schemeClr val="tx1"/>
                </a:solidFill>
                <a:latin typeface="Garamond" charset="0"/>
                <a:ea typeface="MS PGothic" charset="-128"/>
              </a:defRPr>
            </a:lvl9pPr>
          </a:lstStyle>
          <a:p>
            <a:r>
              <a:rPr lang="it-IT" altLang="it-IT" dirty="0">
                <a:solidFill>
                  <a:schemeClr val="accent5">
                    <a:lumMod val="50000"/>
                  </a:schemeClr>
                </a:solidFill>
              </a:rPr>
              <a:t>La costruzione dei concetti matematici è strettamente dipendente dalla capacità di usare più registri di rappresentazioni semiotiche dei concetti:</a:t>
            </a:r>
          </a:p>
          <a:p>
            <a:endParaRPr lang="it-IT" altLang="it-IT" dirty="0">
              <a:solidFill>
                <a:schemeClr val="accent5">
                  <a:lumMod val="50000"/>
                </a:schemeClr>
              </a:solidFill>
            </a:endParaRPr>
          </a:p>
        </p:txBody>
      </p:sp>
    </p:spTree>
    <p:extLst>
      <p:ext uri="{BB962C8B-B14F-4D97-AF65-F5344CB8AC3E}">
        <p14:creationId xmlns:p14="http://schemas.microsoft.com/office/powerpoint/2010/main" val="11574917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olo 1"/>
          <p:cNvSpPr>
            <a:spLocks noGrp="1"/>
          </p:cNvSpPr>
          <p:nvPr>
            <p:ph type="title"/>
          </p:nvPr>
        </p:nvSpPr>
        <p:spPr>
          <a:xfrm>
            <a:off x="444103" y="1243012"/>
            <a:ext cx="8042672" cy="566738"/>
          </a:xfrm>
        </p:spPr>
        <p:txBody>
          <a:bodyPr>
            <a:normAutofit fontScale="90000"/>
          </a:bodyPr>
          <a:lstStyle/>
          <a:p>
            <a:pPr algn="ctr"/>
            <a:r>
              <a:rPr lang="it-IT" altLang="it-IT" sz="2700" b="1" dirty="0">
                <a:solidFill>
                  <a:schemeClr val="accent2">
                    <a:lumMod val="50000"/>
                  </a:schemeClr>
                </a:solidFill>
                <a:ea typeface="ＭＳ Ｐゴシック" charset="-128"/>
              </a:rPr>
              <a:t>Costruzione della conoscenza</a:t>
            </a:r>
            <a:br>
              <a:rPr lang="it-IT" altLang="it-IT" sz="2700" b="1" dirty="0">
                <a:solidFill>
                  <a:schemeClr val="accent2">
                    <a:lumMod val="50000"/>
                  </a:schemeClr>
                </a:solidFill>
                <a:ea typeface="ＭＳ Ｐゴシック" charset="-128"/>
              </a:rPr>
            </a:br>
            <a:r>
              <a:rPr lang="it-IT" altLang="it-IT" sz="1800" b="1" dirty="0" err="1">
                <a:solidFill>
                  <a:schemeClr val="accent2">
                    <a:lumMod val="50000"/>
                  </a:schemeClr>
                </a:solidFill>
                <a:ea typeface="ＭＳ Ｐゴシック" charset="-128"/>
              </a:rPr>
              <a:t>Ratford</a:t>
            </a:r>
            <a:r>
              <a:rPr lang="it-IT" altLang="it-IT" sz="1800" b="1" dirty="0">
                <a:solidFill>
                  <a:schemeClr val="accent2">
                    <a:lumMod val="50000"/>
                  </a:schemeClr>
                </a:solidFill>
                <a:ea typeface="ＭＳ Ｐゴシック" charset="-128"/>
              </a:rPr>
              <a:t> 2004, D’Amore 2006, Oggetti matematici e senso</a:t>
            </a:r>
          </a:p>
        </p:txBody>
      </p:sp>
      <p:pic>
        <p:nvPicPr>
          <p:cNvPr id="21506" name="Segnaposto contenuto 5" descr="Schermata 2015-08-09 a 18.25.48.png"/>
          <p:cNvPicPr>
            <a:picLocks noGrp="1" noChangeAspect="1"/>
          </p:cNvPicPr>
          <p:nvPr>
            <p:ph idx="1"/>
          </p:nvPr>
        </p:nvPicPr>
        <p:blipFill>
          <a:blip r:embed="rId3">
            <a:extLst>
              <a:ext uri="{28A0092B-C50C-407E-A947-70E740481C1C}">
                <a14:useLocalDpi xmlns:a14="http://schemas.microsoft.com/office/drawing/2010/main" val="0"/>
              </a:ext>
            </a:extLst>
          </a:blip>
          <a:srcRect l="-28906" r="-28906"/>
          <a:stretch>
            <a:fillRect/>
          </a:stretch>
        </p:blipFill>
        <p:spPr>
          <a:ln w="28575">
            <a:solidFill>
              <a:schemeClr val="accent2">
                <a:lumMod val="50000"/>
              </a:schemeClr>
            </a:solidFill>
          </a:ln>
        </p:spPr>
      </p:pic>
      <p:sp>
        <p:nvSpPr>
          <p:cNvPr id="21507" name="Segnaposto piè di pagina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aramond" charset="0"/>
                <a:ea typeface="MS PGothic" charset="-128"/>
              </a:defRPr>
            </a:lvl1pPr>
            <a:lvl2pPr marL="557213" indent="-214313">
              <a:defRPr>
                <a:solidFill>
                  <a:schemeClr val="tx1"/>
                </a:solidFill>
                <a:latin typeface="Garamond" charset="0"/>
                <a:ea typeface="MS PGothic" charset="-128"/>
              </a:defRPr>
            </a:lvl2pPr>
            <a:lvl3pPr marL="857250" indent="-171450">
              <a:defRPr>
                <a:solidFill>
                  <a:schemeClr val="tx1"/>
                </a:solidFill>
                <a:latin typeface="Garamond" charset="0"/>
                <a:ea typeface="MS PGothic" charset="-128"/>
              </a:defRPr>
            </a:lvl3pPr>
            <a:lvl4pPr marL="1200150" indent="-171450">
              <a:defRPr>
                <a:solidFill>
                  <a:schemeClr val="tx1"/>
                </a:solidFill>
                <a:latin typeface="Garamond" charset="0"/>
                <a:ea typeface="MS PGothic" charset="-128"/>
              </a:defRPr>
            </a:lvl4pPr>
            <a:lvl5pPr marL="1543050" indent="-171450">
              <a:defRPr>
                <a:solidFill>
                  <a:schemeClr val="tx1"/>
                </a:solidFill>
                <a:latin typeface="Garamond" charset="0"/>
                <a:ea typeface="MS PGothic" charset="-128"/>
              </a:defRPr>
            </a:lvl5pPr>
            <a:lvl6pPr marL="1885950" indent="-171450" eaLnBrk="0" fontAlgn="base" hangingPunct="0">
              <a:spcBef>
                <a:spcPct val="0"/>
              </a:spcBef>
              <a:spcAft>
                <a:spcPct val="0"/>
              </a:spcAft>
              <a:defRPr>
                <a:solidFill>
                  <a:schemeClr val="tx1"/>
                </a:solidFill>
                <a:latin typeface="Garamond" charset="0"/>
                <a:ea typeface="MS PGothic" charset="-128"/>
              </a:defRPr>
            </a:lvl6pPr>
            <a:lvl7pPr marL="2228850" indent="-171450" eaLnBrk="0" fontAlgn="base" hangingPunct="0">
              <a:spcBef>
                <a:spcPct val="0"/>
              </a:spcBef>
              <a:spcAft>
                <a:spcPct val="0"/>
              </a:spcAft>
              <a:defRPr>
                <a:solidFill>
                  <a:schemeClr val="tx1"/>
                </a:solidFill>
                <a:latin typeface="Garamond" charset="0"/>
                <a:ea typeface="MS PGothic" charset="-128"/>
              </a:defRPr>
            </a:lvl7pPr>
            <a:lvl8pPr marL="2571750" indent="-171450" eaLnBrk="0" fontAlgn="base" hangingPunct="0">
              <a:spcBef>
                <a:spcPct val="0"/>
              </a:spcBef>
              <a:spcAft>
                <a:spcPct val="0"/>
              </a:spcAft>
              <a:defRPr>
                <a:solidFill>
                  <a:schemeClr val="tx1"/>
                </a:solidFill>
                <a:latin typeface="Garamond" charset="0"/>
                <a:ea typeface="MS PGothic" charset="-128"/>
              </a:defRPr>
            </a:lvl8pPr>
            <a:lvl9pPr marL="2914650" indent="-171450" eaLnBrk="0" fontAlgn="base" hangingPunct="0">
              <a:spcBef>
                <a:spcPct val="0"/>
              </a:spcBef>
              <a:spcAft>
                <a:spcPct val="0"/>
              </a:spcAft>
              <a:defRPr>
                <a:solidFill>
                  <a:schemeClr val="tx1"/>
                </a:solidFill>
                <a:latin typeface="Garamond" charset="0"/>
                <a:ea typeface="MS PGothic" charset="-128"/>
              </a:defRPr>
            </a:lvl9pPr>
          </a:lstStyle>
          <a:p>
            <a:r>
              <a:rPr lang="de-DE" altLang="it-IT" smtClean="0">
                <a:solidFill>
                  <a:schemeClr val="bg1"/>
                </a:solidFill>
              </a:rPr>
              <a:t>DIFIMA 2015            COVIELLO A.  FRATTI S. </a:t>
            </a:r>
            <a:endParaRPr lang="it-IT" altLang="it-IT">
              <a:solidFill>
                <a:schemeClr val="bg1"/>
              </a:solidFill>
            </a:endParaRPr>
          </a:p>
        </p:txBody>
      </p:sp>
      <p:sp>
        <p:nvSpPr>
          <p:cNvPr id="21508" name="Segnaposto numero diapositiva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charset="0"/>
                <a:ea typeface="MS PGothic" charset="-128"/>
              </a:defRPr>
            </a:lvl1pPr>
            <a:lvl2pPr marL="557213" indent="-214313">
              <a:defRPr>
                <a:solidFill>
                  <a:schemeClr val="tx1"/>
                </a:solidFill>
                <a:latin typeface="Garamond" charset="0"/>
                <a:ea typeface="MS PGothic" charset="-128"/>
              </a:defRPr>
            </a:lvl2pPr>
            <a:lvl3pPr marL="857250" indent="-171450">
              <a:defRPr>
                <a:solidFill>
                  <a:schemeClr val="tx1"/>
                </a:solidFill>
                <a:latin typeface="Garamond" charset="0"/>
                <a:ea typeface="MS PGothic" charset="-128"/>
              </a:defRPr>
            </a:lvl3pPr>
            <a:lvl4pPr marL="1200150" indent="-171450">
              <a:defRPr>
                <a:solidFill>
                  <a:schemeClr val="tx1"/>
                </a:solidFill>
                <a:latin typeface="Garamond" charset="0"/>
                <a:ea typeface="MS PGothic" charset="-128"/>
              </a:defRPr>
            </a:lvl4pPr>
            <a:lvl5pPr marL="1543050" indent="-171450">
              <a:defRPr>
                <a:solidFill>
                  <a:schemeClr val="tx1"/>
                </a:solidFill>
                <a:latin typeface="Garamond" charset="0"/>
                <a:ea typeface="MS PGothic" charset="-128"/>
              </a:defRPr>
            </a:lvl5pPr>
            <a:lvl6pPr marL="1885950" indent="-171450" eaLnBrk="0" fontAlgn="base" hangingPunct="0">
              <a:spcBef>
                <a:spcPct val="0"/>
              </a:spcBef>
              <a:spcAft>
                <a:spcPct val="0"/>
              </a:spcAft>
              <a:defRPr>
                <a:solidFill>
                  <a:schemeClr val="tx1"/>
                </a:solidFill>
                <a:latin typeface="Garamond" charset="0"/>
                <a:ea typeface="MS PGothic" charset="-128"/>
              </a:defRPr>
            </a:lvl6pPr>
            <a:lvl7pPr marL="2228850" indent="-171450" eaLnBrk="0" fontAlgn="base" hangingPunct="0">
              <a:spcBef>
                <a:spcPct val="0"/>
              </a:spcBef>
              <a:spcAft>
                <a:spcPct val="0"/>
              </a:spcAft>
              <a:defRPr>
                <a:solidFill>
                  <a:schemeClr val="tx1"/>
                </a:solidFill>
                <a:latin typeface="Garamond" charset="0"/>
                <a:ea typeface="MS PGothic" charset="-128"/>
              </a:defRPr>
            </a:lvl7pPr>
            <a:lvl8pPr marL="2571750" indent="-171450" eaLnBrk="0" fontAlgn="base" hangingPunct="0">
              <a:spcBef>
                <a:spcPct val="0"/>
              </a:spcBef>
              <a:spcAft>
                <a:spcPct val="0"/>
              </a:spcAft>
              <a:defRPr>
                <a:solidFill>
                  <a:schemeClr val="tx1"/>
                </a:solidFill>
                <a:latin typeface="Garamond" charset="0"/>
                <a:ea typeface="MS PGothic" charset="-128"/>
              </a:defRPr>
            </a:lvl8pPr>
            <a:lvl9pPr marL="2914650" indent="-171450" eaLnBrk="0" fontAlgn="base" hangingPunct="0">
              <a:spcBef>
                <a:spcPct val="0"/>
              </a:spcBef>
              <a:spcAft>
                <a:spcPct val="0"/>
              </a:spcAft>
              <a:defRPr>
                <a:solidFill>
                  <a:schemeClr val="tx1"/>
                </a:solidFill>
                <a:latin typeface="Garamond" charset="0"/>
                <a:ea typeface="MS PGothic" charset="-128"/>
              </a:defRPr>
            </a:lvl9pPr>
          </a:lstStyle>
          <a:p>
            <a:fld id="{BBF8F523-C005-8045-9422-6CEA900167C8}" type="slidenum">
              <a:rPr lang="it-IT" altLang="it-IT">
                <a:solidFill>
                  <a:schemeClr val="bg1"/>
                </a:solidFill>
              </a:rPr>
              <a:pPr/>
              <a:t>6</a:t>
            </a:fld>
            <a:endParaRPr lang="it-IT" altLang="it-IT">
              <a:solidFill>
                <a:schemeClr val="bg1"/>
              </a:solidFill>
            </a:endParaRPr>
          </a:p>
        </p:txBody>
      </p:sp>
      <p:sp>
        <p:nvSpPr>
          <p:cNvPr id="3" name="CasellaDiTesto 2"/>
          <p:cNvSpPr txBox="1"/>
          <p:nvPr/>
        </p:nvSpPr>
        <p:spPr>
          <a:xfrm>
            <a:off x="5486400" y="6490010"/>
            <a:ext cx="3560590" cy="553998"/>
          </a:xfrm>
          <a:prstGeom prst="rect">
            <a:avLst/>
          </a:prstGeom>
          <a:noFill/>
        </p:spPr>
        <p:txBody>
          <a:bodyPr wrap="none" rtlCol="0">
            <a:spAutoFit/>
          </a:bodyPr>
          <a:lstStyle/>
          <a:p>
            <a:r>
              <a:rPr lang="de-DE" altLang="it-IT" sz="1200" dirty="0" smtClean="0">
                <a:solidFill>
                  <a:schemeClr val="bg1"/>
                </a:solidFill>
              </a:rPr>
              <a:t>DIFI</a:t>
            </a:r>
            <a:r>
              <a:rPr lang="pt-BR" sz="1200" dirty="0" smtClean="0">
                <a:solidFill>
                  <a:schemeClr val="accent2">
                    <a:lumMod val="75000"/>
                  </a:schemeClr>
                </a:solidFill>
              </a:rPr>
              <a:t>DIFIMA 2015            COVIELLO A.  FRATTI S</a:t>
            </a:r>
            <a:r>
              <a:rPr lang="pt-BR" sz="1200" dirty="0">
                <a:solidFill>
                  <a:schemeClr val="accent2">
                    <a:lumMod val="75000"/>
                  </a:schemeClr>
                </a:solidFill>
              </a:rPr>
              <a:t>. </a:t>
            </a:r>
            <a:endParaRPr lang="en-US" sz="1200" dirty="0">
              <a:solidFill>
                <a:schemeClr val="accent2">
                  <a:lumMod val="75000"/>
                </a:schemeClr>
              </a:solidFill>
            </a:endParaRPr>
          </a:p>
          <a:p>
            <a:endParaRPr lang="it-IT" dirty="0"/>
          </a:p>
        </p:txBody>
      </p:sp>
    </p:spTree>
    <p:extLst>
      <p:ext uri="{BB962C8B-B14F-4D97-AF65-F5344CB8AC3E}">
        <p14:creationId xmlns:p14="http://schemas.microsoft.com/office/powerpoint/2010/main" val="6766602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3"/>
          <p:cNvSpPr>
            <a:spLocks noGrp="1"/>
          </p:cNvSpPr>
          <p:nvPr>
            <p:ph idx="1"/>
          </p:nvPr>
        </p:nvSpPr>
        <p:spPr>
          <a:xfrm>
            <a:off x="2758181" y="386020"/>
            <a:ext cx="5843952" cy="1853544"/>
          </a:xfrm>
        </p:spPr>
        <p:txBody>
          <a:bodyPr>
            <a:normAutofit/>
          </a:bodyPr>
          <a:lstStyle/>
          <a:p>
            <a:pPr marL="1426464" lvl="8" indent="0">
              <a:buNone/>
            </a:pPr>
            <a:r>
              <a:rPr lang="it-IT" sz="3200" b="1" dirty="0" smtClean="0">
                <a:solidFill>
                  <a:schemeClr val="accent5">
                    <a:lumMod val="50000"/>
                  </a:schemeClr>
                </a:solidFill>
              </a:rPr>
              <a:t>Un progetto didattico </a:t>
            </a:r>
          </a:p>
          <a:p>
            <a:pPr marL="1426464" lvl="8" indent="0">
              <a:buNone/>
            </a:pPr>
            <a:endParaRPr lang="it-IT" sz="2800" b="1" dirty="0" smtClean="0">
              <a:solidFill>
                <a:schemeClr val="accent5">
                  <a:lumMod val="50000"/>
                </a:schemeClr>
              </a:solidFill>
            </a:endParaRPr>
          </a:p>
          <a:p>
            <a:pPr marL="1426464" lvl="8" indent="0">
              <a:buNone/>
            </a:pPr>
            <a:endParaRPr lang="it-IT" sz="2400" b="1" dirty="0">
              <a:solidFill>
                <a:schemeClr val="accent5">
                  <a:lumMod val="50000"/>
                </a:schemeClr>
              </a:solidFill>
            </a:endParaRPr>
          </a:p>
          <a:p>
            <a:pPr marL="1426464" lvl="8" indent="0">
              <a:buNone/>
            </a:pPr>
            <a:endParaRPr lang="it-IT" sz="2400" b="1" dirty="0">
              <a:solidFill>
                <a:schemeClr val="accent5">
                  <a:lumMod val="50000"/>
                </a:schemeClr>
              </a:solidFill>
            </a:endParaRPr>
          </a:p>
        </p:txBody>
      </p:sp>
      <p:sp>
        <p:nvSpPr>
          <p:cNvPr id="5" name="Segnaposto testo 4"/>
          <p:cNvSpPr>
            <a:spLocks noGrp="1"/>
          </p:cNvSpPr>
          <p:nvPr>
            <p:ph type="body" sz="half" idx="2"/>
          </p:nvPr>
        </p:nvSpPr>
        <p:spPr>
          <a:xfrm>
            <a:off x="233369" y="1768178"/>
            <a:ext cx="3012885" cy="3742267"/>
          </a:xfrm>
        </p:spPr>
        <p:txBody>
          <a:bodyPr>
            <a:normAutofit/>
          </a:bodyPr>
          <a:lstStyle/>
          <a:p>
            <a:r>
              <a:rPr lang="it-IT" sz="3600" i="1" dirty="0" smtClean="0">
                <a:solidFill>
                  <a:schemeClr val="accent1"/>
                </a:solidFill>
              </a:rPr>
              <a:t>Integrazione</a:t>
            </a:r>
          </a:p>
          <a:p>
            <a:r>
              <a:rPr lang="it-IT" sz="3600" i="1" dirty="0" smtClean="0">
                <a:solidFill>
                  <a:schemeClr val="accent1"/>
                </a:solidFill>
              </a:rPr>
              <a:t> di MERLO </a:t>
            </a:r>
          </a:p>
          <a:p>
            <a:r>
              <a:rPr lang="it-IT" sz="3600" i="1" dirty="0" smtClean="0">
                <a:solidFill>
                  <a:schemeClr val="accent1"/>
                </a:solidFill>
              </a:rPr>
              <a:t>alle pratiche</a:t>
            </a:r>
          </a:p>
          <a:p>
            <a:r>
              <a:rPr lang="it-IT" sz="3600" i="1" dirty="0" smtClean="0">
                <a:solidFill>
                  <a:schemeClr val="accent1"/>
                </a:solidFill>
              </a:rPr>
              <a:t> didattiche </a:t>
            </a:r>
          </a:p>
          <a:p>
            <a:r>
              <a:rPr lang="it-IT" sz="3600" i="1" dirty="0" smtClean="0">
                <a:solidFill>
                  <a:schemeClr val="accent1"/>
                </a:solidFill>
              </a:rPr>
              <a:t>quotidiane</a:t>
            </a:r>
            <a:endParaRPr lang="it-IT" sz="3600" i="1" dirty="0">
              <a:solidFill>
                <a:schemeClr val="accent1"/>
              </a:solidFill>
            </a:endParaRPr>
          </a:p>
        </p:txBody>
      </p:sp>
      <p:sp>
        <p:nvSpPr>
          <p:cNvPr id="2" name="Segnaposto piè di pagina 1"/>
          <p:cNvSpPr>
            <a:spLocks noGrp="1"/>
          </p:cNvSpPr>
          <p:nvPr>
            <p:ph type="ftr" sz="quarter" idx="11"/>
          </p:nvPr>
        </p:nvSpPr>
        <p:spPr/>
        <p:txBody>
          <a:bodyPr/>
          <a:lstStyle/>
          <a:p>
            <a:r>
              <a:rPr lang="pt-BR" b="1" dirty="0" smtClean="0">
                <a:solidFill>
                  <a:srgbClr val="FF0000"/>
                </a:solidFill>
              </a:rPr>
              <a:t>DIFIMA 2015            COVIELLO A.  FRATTI S. </a:t>
            </a:r>
            <a:endParaRPr lang="en-US" b="1" dirty="0">
              <a:solidFill>
                <a:srgbClr val="FF0000"/>
              </a:solidFill>
            </a:endParaRPr>
          </a:p>
        </p:txBody>
      </p:sp>
      <p:sp>
        <p:nvSpPr>
          <p:cNvPr id="6" name="Freccia curva 5"/>
          <p:cNvSpPr/>
          <p:nvPr/>
        </p:nvSpPr>
        <p:spPr>
          <a:xfrm rot="5400000">
            <a:off x="6862484" y="1251881"/>
            <a:ext cx="901535" cy="1032595"/>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8" name="Freccia curva 7"/>
          <p:cNvSpPr/>
          <p:nvPr/>
        </p:nvSpPr>
        <p:spPr>
          <a:xfrm rot="5400000" flipV="1">
            <a:off x="4471406" y="1271954"/>
            <a:ext cx="922152" cy="1013067"/>
          </a:xfrm>
          <a:prstGeom prst="bentArrow">
            <a:avLst>
              <a:gd name="adj1" fmla="val 25000"/>
              <a:gd name="adj2" fmla="val 25000"/>
              <a:gd name="adj3" fmla="val 25000"/>
              <a:gd name="adj4" fmla="val 3222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9" name="CasellaDiTesto 8"/>
          <p:cNvSpPr txBox="1"/>
          <p:nvPr/>
        </p:nvSpPr>
        <p:spPr>
          <a:xfrm>
            <a:off x="3371410" y="3029295"/>
            <a:ext cx="2467342" cy="954107"/>
          </a:xfrm>
          <a:prstGeom prst="rect">
            <a:avLst/>
          </a:prstGeom>
          <a:noFill/>
        </p:spPr>
        <p:txBody>
          <a:bodyPr wrap="none" rtlCol="0">
            <a:spAutoFit/>
          </a:bodyPr>
          <a:lstStyle/>
          <a:p>
            <a:pPr algn="ctr"/>
            <a:r>
              <a:rPr lang="it-IT" sz="2800" b="1" i="1" dirty="0" smtClean="0">
                <a:solidFill>
                  <a:schemeClr val="accent5">
                    <a:lumMod val="50000"/>
                  </a:schemeClr>
                </a:solidFill>
              </a:rPr>
              <a:t>Cooperative </a:t>
            </a:r>
          </a:p>
          <a:p>
            <a:pPr algn="ctr"/>
            <a:r>
              <a:rPr lang="it-IT" sz="2800" b="1" i="1" dirty="0" err="1" smtClean="0">
                <a:solidFill>
                  <a:schemeClr val="accent5">
                    <a:lumMod val="50000"/>
                  </a:schemeClr>
                </a:solidFill>
              </a:rPr>
              <a:t>learning</a:t>
            </a:r>
            <a:endParaRPr lang="it-IT" sz="2800" b="1" i="1" dirty="0">
              <a:solidFill>
                <a:schemeClr val="accent5">
                  <a:lumMod val="50000"/>
                </a:schemeClr>
              </a:solidFill>
            </a:endParaRPr>
          </a:p>
        </p:txBody>
      </p:sp>
      <p:sp>
        <p:nvSpPr>
          <p:cNvPr id="11" name="CasellaDiTesto 10"/>
          <p:cNvSpPr txBox="1"/>
          <p:nvPr/>
        </p:nvSpPr>
        <p:spPr>
          <a:xfrm>
            <a:off x="5963908" y="2893013"/>
            <a:ext cx="2898550" cy="2246769"/>
          </a:xfrm>
          <a:prstGeom prst="rect">
            <a:avLst/>
          </a:prstGeom>
          <a:noFill/>
        </p:spPr>
        <p:txBody>
          <a:bodyPr wrap="none" rtlCol="0">
            <a:spAutoFit/>
          </a:bodyPr>
          <a:lstStyle/>
          <a:p>
            <a:pPr algn="ctr"/>
            <a:r>
              <a:rPr lang="it-IT" sz="2800" b="1" i="1" dirty="0" smtClean="0">
                <a:solidFill>
                  <a:schemeClr val="accent5">
                    <a:lumMod val="50000"/>
                  </a:schemeClr>
                </a:solidFill>
              </a:rPr>
              <a:t>Condivisione</a:t>
            </a:r>
          </a:p>
          <a:p>
            <a:pPr algn="ctr"/>
            <a:r>
              <a:rPr lang="it-IT" sz="2800" b="1" i="1" dirty="0" smtClean="0">
                <a:solidFill>
                  <a:schemeClr val="accent5">
                    <a:lumMod val="50000"/>
                  </a:schemeClr>
                </a:solidFill>
              </a:rPr>
              <a:t> di significato</a:t>
            </a:r>
          </a:p>
          <a:p>
            <a:pPr algn="ctr"/>
            <a:r>
              <a:rPr lang="it-IT" sz="2800" b="1" i="1" dirty="0">
                <a:solidFill>
                  <a:schemeClr val="accent5">
                    <a:lumMod val="50000"/>
                  </a:schemeClr>
                </a:solidFill>
              </a:rPr>
              <a:t>c</a:t>
            </a:r>
            <a:r>
              <a:rPr lang="it-IT" sz="2800" b="1" i="1" dirty="0" smtClean="0">
                <a:solidFill>
                  <a:schemeClr val="accent5">
                    <a:lumMod val="50000"/>
                  </a:schemeClr>
                </a:solidFill>
              </a:rPr>
              <a:t>ome oggetto</a:t>
            </a:r>
          </a:p>
          <a:p>
            <a:pPr algn="ctr"/>
            <a:r>
              <a:rPr lang="it-IT" sz="2800" b="1" i="1" dirty="0" smtClean="0">
                <a:solidFill>
                  <a:schemeClr val="accent5">
                    <a:lumMod val="50000"/>
                  </a:schemeClr>
                </a:solidFill>
              </a:rPr>
              <a:t> di </a:t>
            </a:r>
          </a:p>
          <a:p>
            <a:pPr algn="ctr"/>
            <a:r>
              <a:rPr lang="it-IT" sz="2800" b="1" i="1" dirty="0" smtClean="0">
                <a:solidFill>
                  <a:schemeClr val="accent5">
                    <a:lumMod val="50000"/>
                  </a:schemeClr>
                </a:solidFill>
              </a:rPr>
              <a:t>apprendimento</a:t>
            </a:r>
            <a:endParaRPr lang="it-IT" sz="2800" b="1" i="1" dirty="0">
              <a:solidFill>
                <a:schemeClr val="accent5">
                  <a:lumMod val="50000"/>
                </a:schemeClr>
              </a:solidFill>
            </a:endParaRPr>
          </a:p>
        </p:txBody>
      </p:sp>
      <p:sp>
        <p:nvSpPr>
          <p:cNvPr id="3" name="Segnaposto numero diapositiva 2"/>
          <p:cNvSpPr>
            <a:spLocks noGrp="1"/>
          </p:cNvSpPr>
          <p:nvPr>
            <p:ph type="sldNum" sz="quarter" idx="12"/>
          </p:nvPr>
        </p:nvSpPr>
        <p:spPr/>
        <p:txBody>
          <a:bodyPr/>
          <a:lstStyle/>
          <a:p>
            <a:fld id="{5744759D-0EFF-4FB2-9CCE-04E00944F0FE}" type="slidenum">
              <a:rPr lang="en-US" smtClean="0"/>
              <a:pPr/>
              <a:t>7</a:t>
            </a:fld>
            <a:endParaRPr lang="en-US"/>
          </a:p>
        </p:txBody>
      </p:sp>
    </p:spTree>
    <p:extLst>
      <p:ext uri="{BB962C8B-B14F-4D97-AF65-F5344CB8AC3E}">
        <p14:creationId xmlns:p14="http://schemas.microsoft.com/office/powerpoint/2010/main" val="12355575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5400" dirty="0" err="1" smtClean="0">
                <a:solidFill>
                  <a:schemeClr val="accent4">
                    <a:lumMod val="50000"/>
                  </a:schemeClr>
                </a:solidFill>
              </a:rPr>
              <a:t>m.e.r.l.o</a:t>
            </a:r>
            <a:endParaRPr lang="it-IT" sz="5400" dirty="0">
              <a:solidFill>
                <a:schemeClr val="accent4">
                  <a:lumMod val="50000"/>
                </a:schemeClr>
              </a:solidFill>
            </a:endParaRPr>
          </a:p>
        </p:txBody>
      </p:sp>
      <p:graphicFrame>
        <p:nvGraphicFramePr>
          <p:cNvPr id="7" name="Segnaposto contenuto 6"/>
          <p:cNvGraphicFramePr>
            <a:graphicFrameLocks noGrp="1"/>
          </p:cNvGraphicFramePr>
          <p:nvPr>
            <p:ph idx="1"/>
            <p:extLst>
              <p:ext uri="{D42A27DB-BD31-4B8C-83A1-F6EECF244321}">
                <p14:modId xmlns:p14="http://schemas.microsoft.com/office/powerpoint/2010/main" val="1440015777"/>
              </p:ext>
            </p:extLst>
          </p:nvPr>
        </p:nvGraphicFramePr>
        <p:xfrm>
          <a:off x="593725" y="2193925"/>
          <a:ext cx="7956550" cy="40703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egnaposto piè di pagina 3"/>
          <p:cNvSpPr>
            <a:spLocks noGrp="1"/>
          </p:cNvSpPr>
          <p:nvPr>
            <p:ph type="ftr" sz="quarter" idx="11"/>
          </p:nvPr>
        </p:nvSpPr>
        <p:spPr/>
        <p:txBody>
          <a:bodyPr/>
          <a:lstStyle/>
          <a:p>
            <a:r>
              <a:rPr lang="pt-BR" dirty="0" smtClean="0">
                <a:solidFill>
                  <a:schemeClr val="accent2"/>
                </a:solidFill>
              </a:rPr>
              <a:t>DIFIMA 2015            COVIELLO A.  FRATTI S. </a:t>
            </a:r>
            <a:endParaRPr lang="en-US" dirty="0">
              <a:solidFill>
                <a:schemeClr val="accent2"/>
              </a:solidFill>
            </a:endParaRPr>
          </a:p>
        </p:txBody>
      </p:sp>
      <p:sp>
        <p:nvSpPr>
          <p:cNvPr id="5" name="Segnaposto numero diapositiva 4"/>
          <p:cNvSpPr>
            <a:spLocks noGrp="1"/>
          </p:cNvSpPr>
          <p:nvPr>
            <p:ph type="sldNum" sz="quarter" idx="12"/>
          </p:nvPr>
        </p:nvSpPr>
        <p:spPr/>
        <p:txBody>
          <a:bodyPr/>
          <a:lstStyle/>
          <a:p>
            <a:fld id="{5744759D-0EFF-4FB2-9CCE-04E00944F0FE}" type="slidenum">
              <a:rPr lang="en-US" smtClean="0"/>
              <a:pPr/>
              <a:t>8</a:t>
            </a:fld>
            <a:endParaRPr lang="en-US"/>
          </a:p>
        </p:txBody>
      </p:sp>
    </p:spTree>
    <p:extLst>
      <p:ext uri="{BB962C8B-B14F-4D97-AF65-F5344CB8AC3E}">
        <p14:creationId xmlns:p14="http://schemas.microsoft.com/office/powerpoint/2010/main" val="936281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p:cNvSpPr>
            <a:spLocks noGrp="1"/>
          </p:cNvSpPr>
          <p:nvPr>
            <p:ph type="ftr" sz="quarter" idx="11"/>
          </p:nvPr>
        </p:nvSpPr>
        <p:spPr/>
        <p:txBody>
          <a:bodyPr/>
          <a:lstStyle/>
          <a:p>
            <a:r>
              <a:rPr lang="pt-BR" sz="1400" dirty="0" smtClean="0">
                <a:solidFill>
                  <a:schemeClr val="accent2">
                    <a:lumMod val="75000"/>
                  </a:schemeClr>
                </a:solidFill>
              </a:rPr>
              <a:t>DIFIMA 2015            COVIELLO A.  FRATTI S. </a:t>
            </a:r>
            <a:endParaRPr lang="en-US" sz="1400" dirty="0">
              <a:solidFill>
                <a:schemeClr val="accent2">
                  <a:lumMod val="75000"/>
                </a:schemeClr>
              </a:solidFill>
            </a:endParaRPr>
          </a:p>
        </p:txBody>
      </p:sp>
      <p:sp>
        <p:nvSpPr>
          <p:cNvPr id="4" name="CasellaDiTesto 3"/>
          <p:cNvSpPr txBox="1"/>
          <p:nvPr/>
        </p:nvSpPr>
        <p:spPr>
          <a:xfrm>
            <a:off x="2337795" y="3687733"/>
            <a:ext cx="4634603" cy="2246769"/>
          </a:xfrm>
          <a:prstGeom prst="rect">
            <a:avLst/>
          </a:prstGeom>
          <a:noFill/>
        </p:spPr>
        <p:txBody>
          <a:bodyPr wrap="none" rtlCol="0">
            <a:spAutoFit/>
          </a:bodyPr>
          <a:lstStyle/>
          <a:p>
            <a:pPr algn="ctr"/>
            <a:r>
              <a:rPr lang="it-IT" sz="2800" b="1" dirty="0" smtClean="0">
                <a:solidFill>
                  <a:schemeClr val="accent5">
                    <a:lumMod val="50000"/>
                  </a:schemeClr>
                </a:solidFill>
              </a:rPr>
              <a:t>risoluzione di problemi, </a:t>
            </a:r>
          </a:p>
          <a:p>
            <a:pPr algn="ctr"/>
            <a:r>
              <a:rPr lang="it-IT" sz="2800" b="1" dirty="0" smtClean="0">
                <a:solidFill>
                  <a:schemeClr val="accent5">
                    <a:lumMod val="50000"/>
                  </a:schemeClr>
                </a:solidFill>
              </a:rPr>
              <a:t>creatività </a:t>
            </a:r>
          </a:p>
          <a:p>
            <a:pPr algn="ctr"/>
            <a:r>
              <a:rPr lang="it-IT" sz="2800" b="1" dirty="0" smtClean="0">
                <a:solidFill>
                  <a:schemeClr val="accent5">
                    <a:lumMod val="50000"/>
                  </a:schemeClr>
                </a:solidFill>
              </a:rPr>
              <a:t>comunicazione  efficace </a:t>
            </a:r>
          </a:p>
          <a:p>
            <a:pPr algn="ctr"/>
            <a:r>
              <a:rPr lang="it-IT" sz="2800" b="1" dirty="0" smtClean="0">
                <a:solidFill>
                  <a:schemeClr val="accent5">
                    <a:lumMod val="50000"/>
                  </a:schemeClr>
                </a:solidFill>
              </a:rPr>
              <a:t>senso collaborativo </a:t>
            </a:r>
          </a:p>
          <a:p>
            <a:pPr algn="ctr"/>
            <a:r>
              <a:rPr lang="it-IT" sz="2800" b="1" dirty="0" smtClean="0">
                <a:solidFill>
                  <a:schemeClr val="accent5">
                    <a:lumMod val="50000"/>
                  </a:schemeClr>
                </a:solidFill>
              </a:rPr>
              <a:t> lavoro in gruppo</a:t>
            </a:r>
            <a:endParaRPr lang="it-IT" sz="2800" b="1" dirty="0">
              <a:solidFill>
                <a:schemeClr val="accent5">
                  <a:lumMod val="50000"/>
                </a:schemeClr>
              </a:solidFill>
            </a:endParaRPr>
          </a:p>
        </p:txBody>
      </p:sp>
      <p:sp>
        <p:nvSpPr>
          <p:cNvPr id="6" name="Freccia bidirezionale orizzontale 5"/>
          <p:cNvSpPr/>
          <p:nvPr/>
        </p:nvSpPr>
        <p:spPr>
          <a:xfrm rot="5400000">
            <a:off x="3962061" y="2563847"/>
            <a:ext cx="1216152" cy="484632"/>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CasellaDiTesto 6"/>
          <p:cNvSpPr txBox="1"/>
          <p:nvPr/>
        </p:nvSpPr>
        <p:spPr>
          <a:xfrm>
            <a:off x="2337795" y="1267643"/>
            <a:ext cx="4464684" cy="707886"/>
          </a:xfrm>
          <a:prstGeom prst="rect">
            <a:avLst/>
          </a:prstGeom>
          <a:noFill/>
        </p:spPr>
        <p:txBody>
          <a:bodyPr wrap="none" rtlCol="0">
            <a:spAutoFit/>
          </a:bodyPr>
          <a:lstStyle/>
          <a:p>
            <a:r>
              <a:rPr lang="it-IT" sz="4000" b="1" dirty="0" smtClean="0">
                <a:solidFill>
                  <a:schemeClr val="accent5">
                    <a:lumMod val="50000"/>
                  </a:schemeClr>
                </a:solidFill>
              </a:rPr>
              <a:t>MERLODIDATTICA</a:t>
            </a:r>
            <a:endParaRPr lang="it-IT" sz="4000" b="1" dirty="0">
              <a:solidFill>
                <a:schemeClr val="accent5">
                  <a:lumMod val="50000"/>
                </a:schemeClr>
              </a:solidFill>
            </a:endParaRPr>
          </a:p>
        </p:txBody>
      </p:sp>
      <p:sp>
        <p:nvSpPr>
          <p:cNvPr id="3" name="Segnaposto numero diapositiva 2"/>
          <p:cNvSpPr>
            <a:spLocks noGrp="1"/>
          </p:cNvSpPr>
          <p:nvPr>
            <p:ph type="sldNum" sz="quarter" idx="12"/>
          </p:nvPr>
        </p:nvSpPr>
        <p:spPr/>
        <p:txBody>
          <a:bodyPr/>
          <a:lstStyle/>
          <a:p>
            <a:fld id="{5744759D-0EFF-4FB2-9CCE-04E00944F0FE}" type="slidenum">
              <a:rPr lang="en-US" smtClean="0"/>
              <a:pPr/>
              <a:t>9</a:t>
            </a:fld>
            <a:endParaRPr lang="en-US"/>
          </a:p>
        </p:txBody>
      </p:sp>
    </p:spTree>
    <p:extLst>
      <p:ext uri="{BB962C8B-B14F-4D97-AF65-F5344CB8AC3E}">
        <p14:creationId xmlns:p14="http://schemas.microsoft.com/office/powerpoint/2010/main" val="17617445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normAutofit fontScale="90000"/>
          </a:bodyPr>
          <a:lstStyle/>
          <a:p>
            <a:pPr algn="ctr"/>
            <a:r>
              <a:rPr lang="it-IT" b="1" i="1" cap="none" dirty="0">
                <a:solidFill>
                  <a:schemeClr val="accent1">
                    <a:lumMod val="50000"/>
                  </a:schemeClr>
                </a:solidFill>
                <a:latin typeface="+mn-lt"/>
              </a:rPr>
              <a:t>I</a:t>
            </a:r>
            <a:r>
              <a:rPr lang="it-IT" b="1" i="1" cap="none" dirty="0" smtClean="0">
                <a:solidFill>
                  <a:schemeClr val="accent1">
                    <a:lumMod val="50000"/>
                  </a:schemeClr>
                </a:solidFill>
                <a:latin typeface="+mn-lt"/>
              </a:rPr>
              <a:t>ndicazioni nazionali:</a:t>
            </a:r>
            <a:br>
              <a:rPr lang="it-IT" b="1" i="1" cap="none" dirty="0" smtClean="0">
                <a:solidFill>
                  <a:schemeClr val="accent1">
                    <a:lumMod val="50000"/>
                  </a:schemeClr>
                </a:solidFill>
                <a:latin typeface="+mn-lt"/>
              </a:rPr>
            </a:br>
            <a:r>
              <a:rPr lang="it-IT" b="1" i="1" cap="none" dirty="0" smtClean="0">
                <a:solidFill>
                  <a:schemeClr val="accent1">
                    <a:lumMod val="50000"/>
                  </a:schemeClr>
                </a:solidFill>
                <a:latin typeface="+mn-lt"/>
              </a:rPr>
              <a:t> perfetta sintonia con la metodologia merlo</a:t>
            </a:r>
            <a:endParaRPr lang="it-IT" b="1" i="1" cap="none" dirty="0">
              <a:solidFill>
                <a:schemeClr val="accent1">
                  <a:lumMod val="50000"/>
                </a:schemeClr>
              </a:solidFill>
              <a:latin typeface="+mn-lt"/>
            </a:endParaRPr>
          </a:p>
        </p:txBody>
      </p:sp>
      <p:sp>
        <p:nvSpPr>
          <p:cNvPr id="4" name="Segnaposto contenuto 3"/>
          <p:cNvSpPr>
            <a:spLocks noGrp="1"/>
          </p:cNvSpPr>
          <p:nvPr>
            <p:ph idx="1"/>
          </p:nvPr>
        </p:nvSpPr>
        <p:spPr/>
        <p:txBody>
          <a:bodyPr>
            <a:normAutofit/>
          </a:bodyPr>
          <a:lstStyle/>
          <a:p>
            <a:pPr marL="0" lvl="0" indent="0" algn="ctr">
              <a:buNone/>
            </a:pPr>
            <a:endParaRPr lang="it-IT" sz="2600" i="1" dirty="0" smtClean="0"/>
          </a:p>
          <a:p>
            <a:pPr marL="0" lvl="0" indent="0" algn="just">
              <a:buNone/>
            </a:pPr>
            <a:r>
              <a:rPr lang="it-IT" sz="2800" dirty="0">
                <a:solidFill>
                  <a:schemeClr val="accent5">
                    <a:lumMod val="50000"/>
                  </a:schemeClr>
                </a:solidFill>
              </a:rPr>
              <a:t>I</a:t>
            </a:r>
            <a:r>
              <a:rPr lang="it-IT" sz="2800" dirty="0" smtClean="0">
                <a:solidFill>
                  <a:schemeClr val="accent5">
                    <a:lumMod val="50000"/>
                  </a:schemeClr>
                </a:solidFill>
              </a:rPr>
              <a:t>l </a:t>
            </a:r>
            <a:r>
              <a:rPr lang="it-IT" sz="2800" dirty="0">
                <a:solidFill>
                  <a:schemeClr val="accent5">
                    <a:lumMod val="50000"/>
                  </a:schemeClr>
                </a:solidFill>
              </a:rPr>
              <a:t>concetto di modello matematico e un’idea chiara della differenza tra la visione della matematizzazione caratteristica della fisica classica </a:t>
            </a:r>
            <a:r>
              <a:rPr lang="it-IT" sz="2400" i="1" dirty="0">
                <a:solidFill>
                  <a:schemeClr val="accent5">
                    <a:lumMod val="50000"/>
                  </a:schemeClr>
                </a:solidFill>
              </a:rPr>
              <a:t>(corrispondenza univoca tra matematica e natura) </a:t>
            </a:r>
            <a:r>
              <a:rPr lang="it-IT" sz="2800" dirty="0">
                <a:solidFill>
                  <a:schemeClr val="accent5">
                    <a:lumMod val="50000"/>
                  </a:schemeClr>
                </a:solidFill>
              </a:rPr>
              <a:t>e quello della modellistica </a:t>
            </a:r>
            <a:r>
              <a:rPr lang="it-IT" sz="2400" i="1" dirty="0">
                <a:solidFill>
                  <a:schemeClr val="accent5">
                    <a:lumMod val="50000"/>
                  </a:schemeClr>
                </a:solidFill>
              </a:rPr>
              <a:t>(possibilità di rappresentare la stessa classe di fenomeni mediante differenti approcci</a:t>
            </a:r>
            <a:r>
              <a:rPr lang="it-IT" sz="2400" i="1" dirty="0" smtClean="0">
                <a:solidFill>
                  <a:schemeClr val="accent5">
                    <a:lumMod val="50000"/>
                  </a:schemeClr>
                </a:solidFill>
              </a:rPr>
              <a:t>)</a:t>
            </a:r>
            <a:endParaRPr lang="it-IT" sz="2400" i="1" dirty="0">
              <a:solidFill>
                <a:schemeClr val="accent5">
                  <a:lumMod val="50000"/>
                </a:schemeClr>
              </a:solidFill>
            </a:endParaRPr>
          </a:p>
          <a:p>
            <a:pPr algn="ctr"/>
            <a:endParaRPr lang="it-IT" sz="2800" dirty="0"/>
          </a:p>
        </p:txBody>
      </p:sp>
      <p:sp>
        <p:nvSpPr>
          <p:cNvPr id="2" name="Segnaposto piè di pagina 1"/>
          <p:cNvSpPr>
            <a:spLocks noGrp="1"/>
          </p:cNvSpPr>
          <p:nvPr>
            <p:ph type="ftr" sz="quarter" idx="11"/>
          </p:nvPr>
        </p:nvSpPr>
        <p:spPr>
          <a:xfrm>
            <a:off x="519647" y="6400799"/>
            <a:ext cx="5680710" cy="365125"/>
          </a:xfrm>
        </p:spPr>
        <p:txBody>
          <a:bodyPr/>
          <a:lstStyle/>
          <a:p>
            <a:r>
              <a:rPr lang="pt-BR" dirty="0" smtClean="0">
                <a:solidFill>
                  <a:schemeClr val="accent2">
                    <a:lumMod val="75000"/>
                  </a:schemeClr>
                </a:solidFill>
              </a:rPr>
              <a:t>DIFIMA 2015            COVIELLO A.  FRATTI S. </a:t>
            </a:r>
            <a:endParaRPr lang="en-US" dirty="0">
              <a:solidFill>
                <a:schemeClr val="accent2">
                  <a:lumMod val="75000"/>
                </a:schemeClr>
              </a:solidFill>
            </a:endParaRPr>
          </a:p>
        </p:txBody>
      </p:sp>
      <p:sp>
        <p:nvSpPr>
          <p:cNvPr id="5" name="Segnaposto numero diapositiva 4"/>
          <p:cNvSpPr>
            <a:spLocks noGrp="1"/>
          </p:cNvSpPr>
          <p:nvPr>
            <p:ph type="sldNum" sz="quarter" idx="12"/>
          </p:nvPr>
        </p:nvSpPr>
        <p:spPr/>
        <p:txBody>
          <a:bodyPr/>
          <a:lstStyle/>
          <a:p>
            <a:fld id="{5744759D-0EFF-4FB2-9CCE-04E00944F0FE}" type="slidenum">
              <a:rPr lang="en-US" smtClean="0"/>
              <a:pPr/>
              <a:t>10</a:t>
            </a:fld>
            <a:endParaRPr lang="en-US"/>
          </a:p>
        </p:txBody>
      </p:sp>
    </p:spTree>
    <p:extLst>
      <p:ext uri="{BB962C8B-B14F-4D97-AF65-F5344CB8AC3E}">
        <p14:creationId xmlns:p14="http://schemas.microsoft.com/office/powerpoint/2010/main" val="37768360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CasellaDiTesto 2"/>
          <p:cNvSpPr txBox="1">
            <a:spLocks noChangeArrowheads="1"/>
          </p:cNvSpPr>
          <p:nvPr/>
        </p:nvSpPr>
        <p:spPr bwMode="auto">
          <a:xfrm>
            <a:off x="763191" y="1882379"/>
            <a:ext cx="817125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Garamond" charset="0"/>
                <a:ea typeface="MS PGothic" charset="-128"/>
              </a:defRPr>
            </a:lvl1pPr>
            <a:lvl2pPr marL="742950" indent="-285750">
              <a:defRPr sz="2400">
                <a:solidFill>
                  <a:schemeClr val="tx1"/>
                </a:solidFill>
                <a:latin typeface="Garamond" charset="0"/>
                <a:ea typeface="MS PGothic" charset="-128"/>
              </a:defRPr>
            </a:lvl2pPr>
            <a:lvl3pPr marL="1143000" indent="-228600">
              <a:defRPr sz="2400">
                <a:solidFill>
                  <a:schemeClr val="tx1"/>
                </a:solidFill>
                <a:latin typeface="Garamond" charset="0"/>
                <a:ea typeface="MS PGothic" charset="-128"/>
              </a:defRPr>
            </a:lvl3pPr>
            <a:lvl4pPr marL="1600200" indent="-228600">
              <a:defRPr sz="2400">
                <a:solidFill>
                  <a:schemeClr val="tx1"/>
                </a:solidFill>
                <a:latin typeface="Garamond" charset="0"/>
                <a:ea typeface="MS PGothic" charset="-128"/>
              </a:defRPr>
            </a:lvl4pPr>
            <a:lvl5pPr marL="2057400" indent="-228600">
              <a:defRPr sz="2400">
                <a:solidFill>
                  <a:schemeClr val="tx1"/>
                </a:solidFill>
                <a:latin typeface="Garamond" charset="0"/>
                <a:ea typeface="MS PGothic" charset="-128"/>
              </a:defRPr>
            </a:lvl5pPr>
            <a:lvl6pPr marL="2514600" indent="-228600" eaLnBrk="0" fontAlgn="base" hangingPunct="0">
              <a:spcBef>
                <a:spcPct val="0"/>
              </a:spcBef>
              <a:spcAft>
                <a:spcPct val="0"/>
              </a:spcAft>
              <a:defRPr sz="2400">
                <a:solidFill>
                  <a:schemeClr val="tx1"/>
                </a:solidFill>
                <a:latin typeface="Garamond" charset="0"/>
                <a:ea typeface="MS PGothic" charset="-128"/>
              </a:defRPr>
            </a:lvl6pPr>
            <a:lvl7pPr marL="2971800" indent="-228600" eaLnBrk="0" fontAlgn="base" hangingPunct="0">
              <a:spcBef>
                <a:spcPct val="0"/>
              </a:spcBef>
              <a:spcAft>
                <a:spcPct val="0"/>
              </a:spcAft>
              <a:defRPr sz="2400">
                <a:solidFill>
                  <a:schemeClr val="tx1"/>
                </a:solidFill>
                <a:latin typeface="Garamond" charset="0"/>
                <a:ea typeface="MS PGothic" charset="-128"/>
              </a:defRPr>
            </a:lvl7pPr>
            <a:lvl8pPr marL="3429000" indent="-228600" eaLnBrk="0" fontAlgn="base" hangingPunct="0">
              <a:spcBef>
                <a:spcPct val="0"/>
              </a:spcBef>
              <a:spcAft>
                <a:spcPct val="0"/>
              </a:spcAft>
              <a:defRPr sz="2400">
                <a:solidFill>
                  <a:schemeClr val="tx1"/>
                </a:solidFill>
                <a:latin typeface="Garamond" charset="0"/>
                <a:ea typeface="MS PGothic" charset="-128"/>
              </a:defRPr>
            </a:lvl8pPr>
            <a:lvl9pPr marL="3886200" indent="-228600" eaLnBrk="0" fontAlgn="base" hangingPunct="0">
              <a:spcBef>
                <a:spcPct val="0"/>
              </a:spcBef>
              <a:spcAft>
                <a:spcPct val="0"/>
              </a:spcAft>
              <a:defRPr sz="2400">
                <a:solidFill>
                  <a:schemeClr val="tx1"/>
                </a:solidFill>
                <a:latin typeface="Garamond" charset="0"/>
                <a:ea typeface="MS PGothic" charset="-128"/>
              </a:defRPr>
            </a:lvl9pPr>
          </a:lstStyle>
          <a:p>
            <a:pPr eaLnBrk="1" hangingPunct="1">
              <a:lnSpc>
                <a:spcPct val="150000"/>
              </a:lnSpc>
            </a:pPr>
            <a:r>
              <a:rPr lang="it-IT" altLang="it-IT" sz="1800" dirty="0">
                <a:solidFill>
                  <a:srgbClr val="002060"/>
                </a:solidFill>
                <a:latin typeface="+mn-lt"/>
              </a:rPr>
              <a:t>Le attività MERLO si fondano sulla </a:t>
            </a:r>
            <a:r>
              <a:rPr lang="it-IT" altLang="it-IT" sz="1800" i="1" dirty="0">
                <a:solidFill>
                  <a:srgbClr val="002060"/>
                </a:solidFill>
                <a:latin typeface="+mn-lt"/>
              </a:rPr>
              <a:t>comunanza di significato</a:t>
            </a:r>
            <a:r>
              <a:rPr lang="it-IT" altLang="it-IT" sz="1800" dirty="0">
                <a:solidFill>
                  <a:srgbClr val="002060"/>
                </a:solidFill>
                <a:latin typeface="+mn-lt"/>
              </a:rPr>
              <a:t> in diverse forme di rappresentazione. </a:t>
            </a:r>
          </a:p>
          <a:p>
            <a:pPr eaLnBrk="1" hangingPunct="1">
              <a:lnSpc>
                <a:spcPct val="150000"/>
              </a:lnSpc>
            </a:pPr>
            <a:r>
              <a:rPr lang="it-IT" altLang="it-IT" sz="1800" dirty="0">
                <a:solidFill>
                  <a:srgbClr val="002060"/>
                </a:solidFill>
                <a:latin typeface="+mn-lt"/>
              </a:rPr>
              <a:t>Scelto un concetto matematico è possibile creare un confine di significato (</a:t>
            </a:r>
            <a:r>
              <a:rPr lang="it-IT" altLang="it-IT" sz="1800" dirty="0" err="1">
                <a:solidFill>
                  <a:srgbClr val="002060"/>
                </a:solidFill>
                <a:latin typeface="+mn-lt"/>
              </a:rPr>
              <a:t>Boundary</a:t>
            </a:r>
            <a:r>
              <a:rPr lang="it-IT" altLang="it-IT" sz="1800" dirty="0">
                <a:solidFill>
                  <a:srgbClr val="002060"/>
                </a:solidFill>
                <a:latin typeface="+mn-lt"/>
              </a:rPr>
              <a:t> of </a:t>
            </a:r>
            <a:r>
              <a:rPr lang="it-IT" altLang="it-IT" sz="1800" dirty="0" err="1">
                <a:solidFill>
                  <a:srgbClr val="002060"/>
                </a:solidFill>
                <a:latin typeface="+mn-lt"/>
              </a:rPr>
              <a:t>Meaning</a:t>
            </a:r>
            <a:r>
              <a:rPr lang="it-IT" altLang="it-IT" sz="1800" dirty="0">
                <a:solidFill>
                  <a:srgbClr val="002060"/>
                </a:solidFill>
                <a:latin typeface="+mn-lt"/>
              </a:rPr>
              <a:t> - </a:t>
            </a:r>
            <a:r>
              <a:rPr lang="it-IT" altLang="it-IT" sz="1800" dirty="0" err="1">
                <a:solidFill>
                  <a:srgbClr val="002060"/>
                </a:solidFill>
                <a:latin typeface="+mn-lt"/>
              </a:rPr>
              <a:t>BoM</a:t>
            </a:r>
            <a:r>
              <a:rPr lang="it-IT" altLang="it-IT" sz="1800" dirty="0">
                <a:solidFill>
                  <a:srgbClr val="002060"/>
                </a:solidFill>
                <a:latin typeface="+mn-lt"/>
              </a:rPr>
              <a:t>) ad esso associato:</a:t>
            </a:r>
          </a:p>
        </p:txBody>
      </p:sp>
      <p:sp>
        <p:nvSpPr>
          <p:cNvPr id="22530" name="CasellaDiTesto 4"/>
          <p:cNvSpPr txBox="1">
            <a:spLocks noChangeArrowheads="1"/>
          </p:cNvSpPr>
          <p:nvPr/>
        </p:nvSpPr>
        <p:spPr bwMode="auto">
          <a:xfrm>
            <a:off x="763191" y="1009979"/>
            <a:ext cx="75914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Garamond" charset="0"/>
                <a:ea typeface="MS PGothic" charset="-128"/>
              </a:defRPr>
            </a:lvl1pPr>
            <a:lvl2pPr marL="742950" indent="-285750">
              <a:defRPr sz="2400">
                <a:solidFill>
                  <a:schemeClr val="tx1"/>
                </a:solidFill>
                <a:latin typeface="Garamond" charset="0"/>
                <a:ea typeface="MS PGothic" charset="-128"/>
              </a:defRPr>
            </a:lvl2pPr>
            <a:lvl3pPr marL="1143000" indent="-228600">
              <a:defRPr sz="2400">
                <a:solidFill>
                  <a:schemeClr val="tx1"/>
                </a:solidFill>
                <a:latin typeface="Garamond" charset="0"/>
                <a:ea typeface="MS PGothic" charset="-128"/>
              </a:defRPr>
            </a:lvl3pPr>
            <a:lvl4pPr marL="1600200" indent="-228600">
              <a:defRPr sz="2400">
                <a:solidFill>
                  <a:schemeClr val="tx1"/>
                </a:solidFill>
                <a:latin typeface="Garamond" charset="0"/>
                <a:ea typeface="MS PGothic" charset="-128"/>
              </a:defRPr>
            </a:lvl4pPr>
            <a:lvl5pPr marL="2057400" indent="-228600">
              <a:defRPr sz="2400">
                <a:solidFill>
                  <a:schemeClr val="tx1"/>
                </a:solidFill>
                <a:latin typeface="Garamond" charset="0"/>
                <a:ea typeface="MS PGothic" charset="-128"/>
              </a:defRPr>
            </a:lvl5pPr>
            <a:lvl6pPr marL="2514600" indent="-228600" eaLnBrk="0" fontAlgn="base" hangingPunct="0">
              <a:spcBef>
                <a:spcPct val="0"/>
              </a:spcBef>
              <a:spcAft>
                <a:spcPct val="0"/>
              </a:spcAft>
              <a:defRPr sz="2400">
                <a:solidFill>
                  <a:schemeClr val="tx1"/>
                </a:solidFill>
                <a:latin typeface="Garamond" charset="0"/>
                <a:ea typeface="MS PGothic" charset="-128"/>
              </a:defRPr>
            </a:lvl6pPr>
            <a:lvl7pPr marL="2971800" indent="-228600" eaLnBrk="0" fontAlgn="base" hangingPunct="0">
              <a:spcBef>
                <a:spcPct val="0"/>
              </a:spcBef>
              <a:spcAft>
                <a:spcPct val="0"/>
              </a:spcAft>
              <a:defRPr sz="2400">
                <a:solidFill>
                  <a:schemeClr val="tx1"/>
                </a:solidFill>
                <a:latin typeface="Garamond" charset="0"/>
                <a:ea typeface="MS PGothic" charset="-128"/>
              </a:defRPr>
            </a:lvl7pPr>
            <a:lvl8pPr marL="3429000" indent="-228600" eaLnBrk="0" fontAlgn="base" hangingPunct="0">
              <a:spcBef>
                <a:spcPct val="0"/>
              </a:spcBef>
              <a:spcAft>
                <a:spcPct val="0"/>
              </a:spcAft>
              <a:defRPr sz="2400">
                <a:solidFill>
                  <a:schemeClr val="tx1"/>
                </a:solidFill>
                <a:latin typeface="Garamond" charset="0"/>
                <a:ea typeface="MS PGothic" charset="-128"/>
              </a:defRPr>
            </a:lvl8pPr>
            <a:lvl9pPr marL="3886200" indent="-228600" eaLnBrk="0" fontAlgn="base" hangingPunct="0">
              <a:spcBef>
                <a:spcPct val="0"/>
              </a:spcBef>
              <a:spcAft>
                <a:spcPct val="0"/>
              </a:spcAft>
              <a:defRPr sz="2400">
                <a:solidFill>
                  <a:schemeClr val="tx1"/>
                </a:solidFill>
                <a:latin typeface="Garamond" charset="0"/>
                <a:ea typeface="MS PGothic" charset="-128"/>
              </a:defRPr>
            </a:lvl9pPr>
          </a:lstStyle>
          <a:p>
            <a:pPr algn="ctr" eaLnBrk="1" hangingPunct="1"/>
            <a:r>
              <a:rPr lang="it-IT" altLang="it-IT" sz="3600" b="1" dirty="0">
                <a:solidFill>
                  <a:schemeClr val="accent2">
                    <a:lumMod val="75000"/>
                  </a:schemeClr>
                </a:solidFill>
                <a:latin typeface="+mj-lt"/>
              </a:rPr>
              <a:t>Le attività MERLO</a:t>
            </a:r>
            <a:endParaRPr lang="it-IT" altLang="it-IT" sz="3600" dirty="0">
              <a:solidFill>
                <a:schemeClr val="accent2">
                  <a:lumMod val="75000"/>
                </a:schemeClr>
              </a:solidFill>
              <a:latin typeface="+mj-lt"/>
            </a:endParaRPr>
          </a:p>
        </p:txBody>
      </p:sp>
      <p:sp>
        <p:nvSpPr>
          <p:cNvPr id="2" name="Ovale 1"/>
          <p:cNvSpPr>
            <a:spLocks noChangeArrowheads="1"/>
          </p:cNvSpPr>
          <p:nvPr/>
        </p:nvSpPr>
        <p:spPr bwMode="auto">
          <a:xfrm>
            <a:off x="1416439" y="4337859"/>
            <a:ext cx="2964656" cy="1774031"/>
          </a:xfrm>
          <a:prstGeom prst="ellipse">
            <a:avLst/>
          </a:prstGeom>
          <a:noFill/>
          <a:ln w="38100">
            <a:solidFill>
              <a:schemeClr val="accent1"/>
            </a:solidFill>
            <a:round/>
            <a:headEnd/>
            <a:tailEnd/>
          </a:ln>
          <a:effectLst>
            <a:outerShdw blurRad="63500" sx="102000" sy="102000" algn="ctr" rotWithShape="0">
              <a:srgbClr val="000000">
                <a:alpha val="39998"/>
              </a:srgbClr>
            </a:outerShdw>
          </a:effectLst>
          <a:extLst>
            <a:ext uri="{909E8E84-426E-40dd-AFC4-6F175D3DCCD1}">
              <a14:hiddenFill xmlns="" xmlns:a14="http://schemas.microsoft.com/office/drawing/2010/main">
                <a:solidFill>
                  <a:srgbClr val="FFFFFF"/>
                </a:solidFill>
              </a14:hiddenFill>
            </a:ext>
          </a:extLst>
        </p:spPr>
        <p:txBody>
          <a:bodyPr anchor="ctr"/>
          <a:lstStyle/>
          <a:p>
            <a:pPr algn="ctr">
              <a:defRPr/>
            </a:pPr>
            <a:r>
              <a:rPr lang="it-IT" sz="1500" b="1" dirty="0">
                <a:solidFill>
                  <a:srgbClr val="002060"/>
                </a:solidFill>
              </a:rPr>
              <a:t>Diverse rappresentazioni-affermazioni che condividono lo stesso significato matematico</a:t>
            </a:r>
          </a:p>
        </p:txBody>
      </p:sp>
      <p:sp>
        <p:nvSpPr>
          <p:cNvPr id="22532" name="Rettangolo 2"/>
          <p:cNvSpPr>
            <a:spLocks noChangeArrowheads="1"/>
          </p:cNvSpPr>
          <p:nvPr/>
        </p:nvSpPr>
        <p:spPr bwMode="auto">
          <a:xfrm>
            <a:off x="5191126" y="4396978"/>
            <a:ext cx="303133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Garamond" charset="0"/>
                <a:ea typeface="MS PGothic" charset="-128"/>
              </a:defRPr>
            </a:lvl1pPr>
            <a:lvl2pPr marL="742950" indent="-285750">
              <a:defRPr sz="2400">
                <a:solidFill>
                  <a:schemeClr val="tx1"/>
                </a:solidFill>
                <a:latin typeface="Garamond" charset="0"/>
                <a:ea typeface="MS PGothic" charset="-128"/>
              </a:defRPr>
            </a:lvl2pPr>
            <a:lvl3pPr marL="1143000" indent="-228600">
              <a:defRPr sz="2400">
                <a:solidFill>
                  <a:schemeClr val="tx1"/>
                </a:solidFill>
                <a:latin typeface="Garamond" charset="0"/>
                <a:ea typeface="MS PGothic" charset="-128"/>
              </a:defRPr>
            </a:lvl3pPr>
            <a:lvl4pPr marL="1600200" indent="-228600">
              <a:defRPr sz="2400">
                <a:solidFill>
                  <a:schemeClr val="tx1"/>
                </a:solidFill>
                <a:latin typeface="Garamond" charset="0"/>
                <a:ea typeface="MS PGothic" charset="-128"/>
              </a:defRPr>
            </a:lvl4pPr>
            <a:lvl5pPr marL="2057400" indent="-228600">
              <a:defRPr sz="2400">
                <a:solidFill>
                  <a:schemeClr val="tx1"/>
                </a:solidFill>
                <a:latin typeface="Garamond" charset="0"/>
                <a:ea typeface="MS PGothic" charset="-128"/>
              </a:defRPr>
            </a:lvl5pPr>
            <a:lvl6pPr marL="2514600" indent="-228600" eaLnBrk="0" fontAlgn="base" hangingPunct="0">
              <a:spcBef>
                <a:spcPct val="0"/>
              </a:spcBef>
              <a:spcAft>
                <a:spcPct val="0"/>
              </a:spcAft>
              <a:defRPr sz="2400">
                <a:solidFill>
                  <a:schemeClr val="tx1"/>
                </a:solidFill>
                <a:latin typeface="Garamond" charset="0"/>
                <a:ea typeface="MS PGothic" charset="-128"/>
              </a:defRPr>
            </a:lvl6pPr>
            <a:lvl7pPr marL="2971800" indent="-228600" eaLnBrk="0" fontAlgn="base" hangingPunct="0">
              <a:spcBef>
                <a:spcPct val="0"/>
              </a:spcBef>
              <a:spcAft>
                <a:spcPct val="0"/>
              </a:spcAft>
              <a:defRPr sz="2400">
                <a:solidFill>
                  <a:schemeClr val="tx1"/>
                </a:solidFill>
                <a:latin typeface="Garamond" charset="0"/>
                <a:ea typeface="MS PGothic" charset="-128"/>
              </a:defRPr>
            </a:lvl7pPr>
            <a:lvl8pPr marL="3429000" indent="-228600" eaLnBrk="0" fontAlgn="base" hangingPunct="0">
              <a:spcBef>
                <a:spcPct val="0"/>
              </a:spcBef>
              <a:spcAft>
                <a:spcPct val="0"/>
              </a:spcAft>
              <a:defRPr sz="2400">
                <a:solidFill>
                  <a:schemeClr val="tx1"/>
                </a:solidFill>
                <a:latin typeface="Garamond" charset="0"/>
                <a:ea typeface="MS PGothic" charset="-128"/>
              </a:defRPr>
            </a:lvl8pPr>
            <a:lvl9pPr marL="3886200" indent="-228600" eaLnBrk="0" fontAlgn="base" hangingPunct="0">
              <a:spcBef>
                <a:spcPct val="0"/>
              </a:spcBef>
              <a:spcAft>
                <a:spcPct val="0"/>
              </a:spcAft>
              <a:defRPr sz="2400">
                <a:solidFill>
                  <a:schemeClr val="tx1"/>
                </a:solidFill>
                <a:latin typeface="Garamond" charset="0"/>
                <a:ea typeface="MS PGothic" charset="-128"/>
              </a:defRPr>
            </a:lvl9pPr>
          </a:lstStyle>
          <a:p>
            <a:pPr algn="ctr"/>
            <a:r>
              <a:rPr lang="it-IT" altLang="it-IT" sz="1500" b="1" dirty="0">
                <a:solidFill>
                  <a:srgbClr val="002060"/>
                </a:solidFill>
                <a:latin typeface="+mn-lt"/>
              </a:rPr>
              <a:t>Diverse rappresentazioni-affermazioni che </a:t>
            </a:r>
            <a:r>
              <a:rPr lang="it-IT" altLang="it-IT" sz="1500" b="1" u="sng" dirty="0">
                <a:solidFill>
                  <a:srgbClr val="002060"/>
                </a:solidFill>
                <a:latin typeface="+mn-lt"/>
              </a:rPr>
              <a:t>non</a:t>
            </a:r>
            <a:r>
              <a:rPr lang="it-IT" altLang="it-IT" sz="1500" b="1" dirty="0">
                <a:solidFill>
                  <a:srgbClr val="002060"/>
                </a:solidFill>
                <a:latin typeface="+mn-lt"/>
              </a:rPr>
              <a:t> condividono il significato matematico scelto</a:t>
            </a:r>
          </a:p>
        </p:txBody>
      </p:sp>
      <p:cxnSp>
        <p:nvCxnSpPr>
          <p:cNvPr id="6" name="Connettore 2 5"/>
          <p:cNvCxnSpPr>
            <a:cxnSpLocks noChangeShapeType="1"/>
          </p:cNvCxnSpPr>
          <p:nvPr/>
        </p:nvCxnSpPr>
        <p:spPr bwMode="auto">
          <a:xfrm flipH="1">
            <a:off x="4540170" y="4170556"/>
            <a:ext cx="551259" cy="436960"/>
          </a:xfrm>
          <a:prstGeom prst="straightConnector1">
            <a:avLst/>
          </a:prstGeom>
          <a:noFill/>
          <a:ln w="25400">
            <a:solidFill>
              <a:schemeClr val="accent1"/>
            </a:solidFill>
            <a:round/>
            <a:headEnd/>
            <a:tailEnd type="arrow" w="med" len="med"/>
          </a:ln>
          <a:effectLst>
            <a:outerShdw blurRad="63500" sx="102000" sy="102000" algn="ctr" rotWithShape="0">
              <a:srgbClr val="000000">
                <a:alpha val="39998"/>
              </a:srgbClr>
            </a:outerShdw>
          </a:effectLst>
          <a:extLst>
            <a:ext uri="{909E8E84-426E-40dd-AFC4-6F175D3DCCD1}">
              <a14:hiddenFill xmlns="" xmlns:a14="http://schemas.microsoft.com/office/drawing/2010/main">
                <a:noFill/>
              </a14:hiddenFill>
            </a:ext>
          </a:extLst>
        </p:spPr>
      </p:cxnSp>
      <p:sp>
        <p:nvSpPr>
          <p:cNvPr id="7" name="CasellaDiTesto 6"/>
          <p:cNvSpPr txBox="1"/>
          <p:nvPr/>
        </p:nvSpPr>
        <p:spPr>
          <a:xfrm>
            <a:off x="5191127" y="3689747"/>
            <a:ext cx="1108472" cy="369332"/>
          </a:xfrm>
          <a:prstGeom prst="rect">
            <a:avLst/>
          </a:prstGeom>
          <a:noFill/>
        </p:spPr>
        <p:txBody>
          <a:bodyPr wrap="square">
            <a:spAutoFit/>
          </a:bodyPr>
          <a:lstStyle>
            <a:lvl1pPr>
              <a:defRPr sz="2400">
                <a:solidFill>
                  <a:schemeClr val="tx1"/>
                </a:solidFill>
                <a:latin typeface="Garamond" charset="0"/>
                <a:ea typeface="MS PGothic" charset="-128"/>
              </a:defRPr>
            </a:lvl1pPr>
            <a:lvl2pPr marL="742950" indent="-285750">
              <a:defRPr sz="2400">
                <a:solidFill>
                  <a:schemeClr val="tx1"/>
                </a:solidFill>
                <a:latin typeface="Garamond" charset="0"/>
                <a:ea typeface="MS PGothic" charset="-128"/>
              </a:defRPr>
            </a:lvl2pPr>
            <a:lvl3pPr marL="1143000" indent="-228600">
              <a:defRPr sz="2400">
                <a:solidFill>
                  <a:schemeClr val="tx1"/>
                </a:solidFill>
                <a:latin typeface="Garamond" charset="0"/>
                <a:ea typeface="MS PGothic" charset="-128"/>
              </a:defRPr>
            </a:lvl3pPr>
            <a:lvl4pPr marL="1600200" indent="-228600">
              <a:defRPr sz="2400">
                <a:solidFill>
                  <a:schemeClr val="tx1"/>
                </a:solidFill>
                <a:latin typeface="Garamond" charset="0"/>
                <a:ea typeface="MS PGothic" charset="-128"/>
              </a:defRPr>
            </a:lvl4pPr>
            <a:lvl5pPr marL="2057400" indent="-228600">
              <a:defRPr sz="2400">
                <a:solidFill>
                  <a:schemeClr val="tx1"/>
                </a:solidFill>
                <a:latin typeface="Garamond" charset="0"/>
                <a:ea typeface="MS PGothic" charset="-128"/>
              </a:defRPr>
            </a:lvl5pPr>
            <a:lvl6pPr marL="2514600" indent="-228600" eaLnBrk="0" fontAlgn="base" hangingPunct="0">
              <a:spcBef>
                <a:spcPct val="0"/>
              </a:spcBef>
              <a:spcAft>
                <a:spcPct val="0"/>
              </a:spcAft>
              <a:defRPr sz="2400">
                <a:solidFill>
                  <a:schemeClr val="tx1"/>
                </a:solidFill>
                <a:latin typeface="Garamond" charset="0"/>
                <a:ea typeface="MS PGothic" charset="-128"/>
              </a:defRPr>
            </a:lvl6pPr>
            <a:lvl7pPr marL="2971800" indent="-228600" eaLnBrk="0" fontAlgn="base" hangingPunct="0">
              <a:spcBef>
                <a:spcPct val="0"/>
              </a:spcBef>
              <a:spcAft>
                <a:spcPct val="0"/>
              </a:spcAft>
              <a:defRPr sz="2400">
                <a:solidFill>
                  <a:schemeClr val="tx1"/>
                </a:solidFill>
                <a:latin typeface="Garamond" charset="0"/>
                <a:ea typeface="MS PGothic" charset="-128"/>
              </a:defRPr>
            </a:lvl7pPr>
            <a:lvl8pPr marL="3429000" indent="-228600" eaLnBrk="0" fontAlgn="base" hangingPunct="0">
              <a:spcBef>
                <a:spcPct val="0"/>
              </a:spcBef>
              <a:spcAft>
                <a:spcPct val="0"/>
              </a:spcAft>
              <a:defRPr sz="2400">
                <a:solidFill>
                  <a:schemeClr val="tx1"/>
                </a:solidFill>
                <a:latin typeface="Garamond" charset="0"/>
                <a:ea typeface="MS PGothic" charset="-128"/>
              </a:defRPr>
            </a:lvl8pPr>
            <a:lvl9pPr marL="3886200" indent="-228600" eaLnBrk="0" fontAlgn="base" hangingPunct="0">
              <a:spcBef>
                <a:spcPct val="0"/>
              </a:spcBef>
              <a:spcAft>
                <a:spcPct val="0"/>
              </a:spcAft>
              <a:defRPr sz="2400">
                <a:solidFill>
                  <a:schemeClr val="tx1"/>
                </a:solidFill>
                <a:latin typeface="Garamond" charset="0"/>
                <a:ea typeface="MS PGothic" charset="-128"/>
              </a:defRPr>
            </a:lvl9pPr>
          </a:lstStyle>
          <a:p>
            <a:r>
              <a:rPr lang="it-IT" altLang="it-IT" sz="1800" b="1" dirty="0" err="1">
                <a:solidFill>
                  <a:schemeClr val="accent1"/>
                </a:solidFill>
                <a:effectLst>
                  <a:outerShdw blurRad="38100" dist="38100" dir="2700000" algn="tl">
                    <a:srgbClr val="C0C0C0"/>
                  </a:outerShdw>
                </a:effectLst>
              </a:rPr>
              <a:t>BoM</a:t>
            </a:r>
            <a:endParaRPr lang="it-IT" altLang="it-IT" sz="1800" b="1" dirty="0">
              <a:solidFill>
                <a:schemeClr val="accent1"/>
              </a:solidFill>
              <a:effectLst>
                <a:outerShdw blurRad="38100" dist="38100" dir="2700000" algn="tl">
                  <a:srgbClr val="C0C0C0"/>
                </a:outerShdw>
              </a:effectLst>
            </a:endParaRPr>
          </a:p>
        </p:txBody>
      </p:sp>
      <p:sp>
        <p:nvSpPr>
          <p:cNvPr id="22535" name="Segnaposto piè di pagina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800">
                <a:solidFill>
                  <a:schemeClr val="tx1"/>
                </a:solidFill>
                <a:latin typeface="Garamond" charset="0"/>
                <a:ea typeface="MS PGothic" charset="-128"/>
              </a:defRPr>
            </a:lvl1pPr>
            <a:lvl2pPr marL="557213" indent="-214313">
              <a:defRPr sz="1800">
                <a:solidFill>
                  <a:schemeClr val="tx1"/>
                </a:solidFill>
                <a:latin typeface="Garamond" charset="0"/>
                <a:ea typeface="MS PGothic" charset="-128"/>
              </a:defRPr>
            </a:lvl2pPr>
            <a:lvl3pPr marL="857250" indent="-171450">
              <a:defRPr sz="1800">
                <a:solidFill>
                  <a:schemeClr val="tx1"/>
                </a:solidFill>
                <a:latin typeface="Garamond" charset="0"/>
                <a:ea typeface="MS PGothic" charset="-128"/>
              </a:defRPr>
            </a:lvl3pPr>
            <a:lvl4pPr marL="1200150" indent="-171450">
              <a:defRPr sz="1800">
                <a:solidFill>
                  <a:schemeClr val="tx1"/>
                </a:solidFill>
                <a:latin typeface="Garamond" charset="0"/>
                <a:ea typeface="MS PGothic" charset="-128"/>
              </a:defRPr>
            </a:lvl4pPr>
            <a:lvl5pPr marL="1543050" indent="-171450">
              <a:defRPr sz="1800">
                <a:solidFill>
                  <a:schemeClr val="tx1"/>
                </a:solidFill>
                <a:latin typeface="Garamond" charset="0"/>
                <a:ea typeface="MS PGothic" charset="-128"/>
              </a:defRPr>
            </a:lvl5pPr>
            <a:lvl6pPr marL="1885950" indent="-171450" eaLnBrk="0" fontAlgn="base" hangingPunct="0">
              <a:spcBef>
                <a:spcPct val="0"/>
              </a:spcBef>
              <a:spcAft>
                <a:spcPct val="0"/>
              </a:spcAft>
              <a:defRPr sz="1800">
                <a:solidFill>
                  <a:schemeClr val="tx1"/>
                </a:solidFill>
                <a:latin typeface="Garamond" charset="0"/>
                <a:ea typeface="MS PGothic" charset="-128"/>
              </a:defRPr>
            </a:lvl6pPr>
            <a:lvl7pPr marL="2228850" indent="-171450" eaLnBrk="0" fontAlgn="base" hangingPunct="0">
              <a:spcBef>
                <a:spcPct val="0"/>
              </a:spcBef>
              <a:spcAft>
                <a:spcPct val="0"/>
              </a:spcAft>
              <a:defRPr sz="1800">
                <a:solidFill>
                  <a:schemeClr val="tx1"/>
                </a:solidFill>
                <a:latin typeface="Garamond" charset="0"/>
                <a:ea typeface="MS PGothic" charset="-128"/>
              </a:defRPr>
            </a:lvl7pPr>
            <a:lvl8pPr marL="2571750" indent="-171450" eaLnBrk="0" fontAlgn="base" hangingPunct="0">
              <a:spcBef>
                <a:spcPct val="0"/>
              </a:spcBef>
              <a:spcAft>
                <a:spcPct val="0"/>
              </a:spcAft>
              <a:defRPr sz="1800">
                <a:solidFill>
                  <a:schemeClr val="tx1"/>
                </a:solidFill>
                <a:latin typeface="Garamond" charset="0"/>
                <a:ea typeface="MS PGothic" charset="-128"/>
              </a:defRPr>
            </a:lvl8pPr>
            <a:lvl9pPr marL="2914650" indent="-171450" eaLnBrk="0" fontAlgn="base" hangingPunct="0">
              <a:spcBef>
                <a:spcPct val="0"/>
              </a:spcBef>
              <a:spcAft>
                <a:spcPct val="0"/>
              </a:spcAft>
              <a:defRPr sz="1800">
                <a:solidFill>
                  <a:schemeClr val="tx1"/>
                </a:solidFill>
                <a:latin typeface="Garamond" charset="0"/>
                <a:ea typeface="MS PGothic" charset="-128"/>
              </a:defRPr>
            </a:lvl9pPr>
          </a:lstStyle>
          <a:p>
            <a:r>
              <a:rPr lang="de-DE" altLang="it-IT" sz="900" dirty="0">
                <a:solidFill>
                  <a:schemeClr val="bg1"/>
                </a:solidFill>
              </a:rPr>
              <a:t>DIFI</a:t>
            </a:r>
            <a:r>
              <a:rPr lang="pt-BR" sz="900" dirty="0">
                <a:solidFill>
                  <a:schemeClr val="accent2">
                    <a:lumMod val="75000"/>
                  </a:schemeClr>
                </a:solidFill>
              </a:rPr>
              <a:t>DIFIMA 2015            COVIELLO A.  FRATTI S. </a:t>
            </a:r>
            <a:endParaRPr lang="en-US" sz="900" dirty="0">
              <a:solidFill>
                <a:schemeClr val="accent2">
                  <a:lumMod val="75000"/>
                </a:schemeClr>
              </a:solidFill>
            </a:endParaRPr>
          </a:p>
        </p:txBody>
      </p:sp>
      <p:sp>
        <p:nvSpPr>
          <p:cNvPr id="22536" name="Segnaposto numero diapositiva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800">
                <a:solidFill>
                  <a:schemeClr val="tx1"/>
                </a:solidFill>
                <a:latin typeface="Garamond" charset="0"/>
                <a:ea typeface="MS PGothic" charset="-128"/>
              </a:defRPr>
            </a:lvl1pPr>
            <a:lvl2pPr marL="557213" indent="-214313">
              <a:defRPr sz="1800">
                <a:solidFill>
                  <a:schemeClr val="tx1"/>
                </a:solidFill>
                <a:latin typeface="Garamond" charset="0"/>
                <a:ea typeface="MS PGothic" charset="-128"/>
              </a:defRPr>
            </a:lvl2pPr>
            <a:lvl3pPr marL="857250" indent="-171450">
              <a:defRPr sz="1800">
                <a:solidFill>
                  <a:schemeClr val="tx1"/>
                </a:solidFill>
                <a:latin typeface="Garamond" charset="0"/>
                <a:ea typeface="MS PGothic" charset="-128"/>
              </a:defRPr>
            </a:lvl3pPr>
            <a:lvl4pPr marL="1200150" indent="-171450">
              <a:defRPr sz="1800">
                <a:solidFill>
                  <a:schemeClr val="tx1"/>
                </a:solidFill>
                <a:latin typeface="Garamond" charset="0"/>
                <a:ea typeface="MS PGothic" charset="-128"/>
              </a:defRPr>
            </a:lvl4pPr>
            <a:lvl5pPr marL="1543050" indent="-171450">
              <a:defRPr sz="1800">
                <a:solidFill>
                  <a:schemeClr val="tx1"/>
                </a:solidFill>
                <a:latin typeface="Garamond" charset="0"/>
                <a:ea typeface="MS PGothic" charset="-128"/>
              </a:defRPr>
            </a:lvl5pPr>
            <a:lvl6pPr marL="1885950" indent="-171450" eaLnBrk="0" fontAlgn="base" hangingPunct="0">
              <a:spcBef>
                <a:spcPct val="0"/>
              </a:spcBef>
              <a:spcAft>
                <a:spcPct val="0"/>
              </a:spcAft>
              <a:defRPr sz="1800">
                <a:solidFill>
                  <a:schemeClr val="tx1"/>
                </a:solidFill>
                <a:latin typeface="Garamond" charset="0"/>
                <a:ea typeface="MS PGothic" charset="-128"/>
              </a:defRPr>
            </a:lvl6pPr>
            <a:lvl7pPr marL="2228850" indent="-171450" eaLnBrk="0" fontAlgn="base" hangingPunct="0">
              <a:spcBef>
                <a:spcPct val="0"/>
              </a:spcBef>
              <a:spcAft>
                <a:spcPct val="0"/>
              </a:spcAft>
              <a:defRPr sz="1800">
                <a:solidFill>
                  <a:schemeClr val="tx1"/>
                </a:solidFill>
                <a:latin typeface="Garamond" charset="0"/>
                <a:ea typeface="MS PGothic" charset="-128"/>
              </a:defRPr>
            </a:lvl7pPr>
            <a:lvl8pPr marL="2571750" indent="-171450" eaLnBrk="0" fontAlgn="base" hangingPunct="0">
              <a:spcBef>
                <a:spcPct val="0"/>
              </a:spcBef>
              <a:spcAft>
                <a:spcPct val="0"/>
              </a:spcAft>
              <a:defRPr sz="1800">
                <a:solidFill>
                  <a:schemeClr val="tx1"/>
                </a:solidFill>
                <a:latin typeface="Garamond" charset="0"/>
                <a:ea typeface="MS PGothic" charset="-128"/>
              </a:defRPr>
            </a:lvl8pPr>
            <a:lvl9pPr marL="2914650" indent="-171450" eaLnBrk="0" fontAlgn="base" hangingPunct="0">
              <a:spcBef>
                <a:spcPct val="0"/>
              </a:spcBef>
              <a:spcAft>
                <a:spcPct val="0"/>
              </a:spcAft>
              <a:defRPr sz="1800">
                <a:solidFill>
                  <a:schemeClr val="tx1"/>
                </a:solidFill>
                <a:latin typeface="Garamond" charset="0"/>
                <a:ea typeface="MS PGothic" charset="-128"/>
              </a:defRPr>
            </a:lvl9pPr>
          </a:lstStyle>
          <a:p>
            <a:fld id="{A2B8BF94-6423-424B-9A88-B9AF028D4D8D}" type="slidenum">
              <a:rPr lang="it-IT" altLang="it-IT" sz="2700"/>
              <a:pPr/>
              <a:t>11</a:t>
            </a:fld>
            <a:endParaRPr lang="it-IT" altLang="it-IT" sz="2700"/>
          </a:p>
        </p:txBody>
      </p:sp>
    </p:spTree>
    <p:extLst>
      <p:ext uri="{BB962C8B-B14F-4D97-AF65-F5344CB8AC3E}">
        <p14:creationId xmlns:p14="http://schemas.microsoft.com/office/powerpoint/2010/main" val="582951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5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532" grpId="0"/>
      <p:bldP spid="7" grpId="0"/>
    </p:bldLst>
  </p:timing>
</p:sld>
</file>

<file path=ppt/theme/theme1.xml><?xml version="1.0" encoding="utf-8"?>
<a:theme xmlns:a="http://schemas.openxmlformats.org/drawingml/2006/main" name="Scia di vapore">
  <a:themeElements>
    <a:clrScheme name="Scia di vapore">
      <a:dk1>
        <a:sysClr val="windowText" lastClr="000000"/>
      </a:dk1>
      <a:lt1>
        <a:sysClr val="window" lastClr="FFFFFF"/>
      </a:lt1>
      <a:dk2>
        <a:srgbClr val="454545"/>
      </a:dk2>
      <a:lt2>
        <a:srgbClr val="DADADA"/>
      </a:lt2>
      <a:accent1>
        <a:srgbClr val="E5224E"/>
      </a:accent1>
      <a:accent2>
        <a:srgbClr val="9D074E"/>
      </a:accent2>
      <a:accent3>
        <a:srgbClr val="7F2294"/>
      </a:accent3>
      <a:accent4>
        <a:srgbClr val="8D65EA"/>
      </a:accent4>
      <a:accent5>
        <a:srgbClr val="588FE2"/>
      </a:accent5>
      <a:accent6>
        <a:srgbClr val="127CA4"/>
      </a:accent6>
      <a:hlink>
        <a:srgbClr val="FB4AB6"/>
      </a:hlink>
      <a:folHlink>
        <a:srgbClr val="F98FE9"/>
      </a:folHlink>
    </a:clrScheme>
    <a:fontScheme name="Scia di vapore">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cia di vapore">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6DB8EB18-3657-4051-A897-2ED38832359E}"/>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Vapor Trail</Template>
  <TotalTime>7627489</TotalTime>
  <Words>2233</Words>
  <Application>Microsoft Macintosh PowerPoint</Application>
  <PresentationFormat>Presentazione su schermo (4:3)</PresentationFormat>
  <Paragraphs>237</Paragraphs>
  <Slides>29</Slides>
  <Notes>22</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29</vt:i4>
      </vt:variant>
    </vt:vector>
  </HeadingPairs>
  <TitlesOfParts>
    <vt:vector size="37" baseType="lpstr">
      <vt:lpstr>Calibri</vt:lpstr>
      <vt:lpstr>Century Gothic</vt:lpstr>
      <vt:lpstr>Garamond</vt:lpstr>
      <vt:lpstr>MS PGothic</vt:lpstr>
      <vt:lpstr>ＭＳ Ｐゴシック</vt:lpstr>
      <vt:lpstr>Times New Roman</vt:lpstr>
      <vt:lpstr>Arial</vt:lpstr>
      <vt:lpstr>Scia di vapore</vt:lpstr>
      <vt:lpstr>“Condivisione di significato come oggetto di apprendimento”     </vt:lpstr>
      <vt:lpstr>Costruire competenze</vt:lpstr>
      <vt:lpstr>Concettualizzazione, registri di rappresentazioni semiotiche e noetica.                  D’Amore 2001 </vt:lpstr>
      <vt:lpstr>Costruzione della conoscenza Ratford 2004, D’Amore 2006, Oggetti matematici e senso</vt:lpstr>
      <vt:lpstr>Presentazione di PowerPoint</vt:lpstr>
      <vt:lpstr>m.e.r.l.o</vt:lpstr>
      <vt:lpstr>Presentazione di PowerPoint</vt:lpstr>
      <vt:lpstr>Indicazioni nazionali:  perfetta sintonia con la metodologia merlo</vt:lpstr>
      <vt:lpstr>Presentazione di PowerPoint</vt:lpstr>
      <vt:lpstr>Design e Sperimentazione:  Ambito Geometria</vt:lpstr>
      <vt:lpstr>Design e Sperimentazione:  Ambito Relazioni e Funzioni</vt:lpstr>
      <vt:lpstr>Design e Sperimentazione:  Ambito Rel – Funz/Modelli</vt:lpstr>
      <vt:lpstr> Design e Sperimentazione:  Ambito Rel–funz/ Modelli</vt:lpstr>
      <vt:lpstr>Ambito relazioni e funzioni - modelli</vt:lpstr>
      <vt:lpstr>Ambito modelli nodo concettuale: operatore di flusso di campi vettoriali</vt:lpstr>
      <vt:lpstr>Ambito modelli: onde elettromagnetiche</vt:lpstr>
      <vt:lpstr>Ambito modelli: le equazioni di Maxwell</vt:lpstr>
      <vt:lpstr>Sperimentazione in lingua inglese:  flux of a vector field 1</vt:lpstr>
      <vt:lpstr>sperimentazione in lingua inglese  flux of a vector field 2</vt:lpstr>
      <vt:lpstr>Ambito relazioni e funzioni  la derivata di una funzione significato geometrico </vt:lpstr>
      <vt:lpstr>ambito relazioni e funzioni  la derivata di una funzione, significato geometrico </vt:lpstr>
      <vt:lpstr>Ambito relazioni e funzioni   valor medio di una funzione (schede 1/2 )</vt:lpstr>
      <vt:lpstr>risoluzione di un triangolo rettangolo</vt:lpstr>
      <vt:lpstr>BERSAGLIO</vt:lpstr>
      <vt:lpstr>Risoluzione di un triangolo rettangolo: Scheda 2</vt:lpstr>
      <vt:lpstr>Bersaglio Rolle_01_AC</vt:lpstr>
      <vt:lpstr>CONSIDERAZIONI FINALI</vt:lpstr>
      <vt:lpstr>Presentazione di PowerPoint</vt:lpstr>
      <vt:lpstr>coviello.arianna@gmail.com sfratti.volta@gmail.com</vt:lpstr>
    </vt:vector>
  </TitlesOfParts>
  <Company>Università degli studi di Pavia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Merlodidattica  per imparare a modellizzare </dc:title>
  <dc:creator>Giulio Papalia</dc:creator>
  <cp:lastModifiedBy>Arianna Coviello</cp:lastModifiedBy>
  <cp:revision>185</cp:revision>
  <dcterms:created xsi:type="dcterms:W3CDTF">2015-07-01T13:49:43Z</dcterms:created>
  <dcterms:modified xsi:type="dcterms:W3CDTF">2015-10-07T10:16:34Z</dcterms:modified>
</cp:coreProperties>
</file>